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9"/>
  </p:notesMasterIdLst>
  <p:sldIdLst>
    <p:sldId id="334" r:id="rId2"/>
    <p:sldId id="366" r:id="rId3"/>
    <p:sldId id="365" r:id="rId4"/>
    <p:sldId id="350" r:id="rId5"/>
    <p:sldId id="349" r:id="rId6"/>
    <p:sldId id="325" r:id="rId7"/>
    <p:sldId id="297" r:id="rId8"/>
    <p:sldId id="298" r:id="rId9"/>
    <p:sldId id="299" r:id="rId10"/>
    <p:sldId id="300" r:id="rId11"/>
    <p:sldId id="301" r:id="rId12"/>
    <p:sldId id="371" r:id="rId13"/>
    <p:sldId id="372" r:id="rId14"/>
    <p:sldId id="348" r:id="rId15"/>
    <p:sldId id="367" r:id="rId16"/>
    <p:sldId id="329" r:id="rId17"/>
    <p:sldId id="330" r:id="rId18"/>
    <p:sldId id="362" r:id="rId19"/>
    <p:sldId id="368" r:id="rId20"/>
    <p:sldId id="332" r:id="rId21"/>
    <p:sldId id="333" r:id="rId22"/>
    <p:sldId id="363" r:id="rId23"/>
    <p:sldId id="331" r:id="rId24"/>
    <p:sldId id="373" r:id="rId25"/>
    <p:sldId id="374" r:id="rId26"/>
    <p:sldId id="375" r:id="rId27"/>
    <p:sldId id="369"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CC3300"/>
    <a:srgbClr val="006600"/>
    <a:srgbClr val="0000CC"/>
    <a:srgbClr val="000000"/>
    <a:srgbClr val="3333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p:normalViewPr>
  <p:slideViewPr>
    <p:cSldViewPr>
      <p:cViewPr varScale="1">
        <p:scale>
          <a:sx n="74" d="100"/>
          <a:sy n="74" d="100"/>
        </p:scale>
        <p:origin x="-126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548FAA-6689-4C01-88D3-A1DFC54F8903}"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IN"/>
        </a:p>
      </dgm:t>
    </dgm:pt>
    <dgm:pt modelId="{8EA0B52A-5B29-4FE5-8248-4FC4EDE60700}">
      <dgm:prSet phldrT="[Text]"/>
      <dgm:spPr>
        <a:solidFill>
          <a:srgbClr val="00B0F0"/>
        </a:solidFill>
      </dgm:spPr>
      <dgm:t>
        <a:bodyPr/>
        <a:lstStyle/>
        <a:p>
          <a:r>
            <a:rPr lang="en-US" b="1" dirty="0" smtClean="0">
              <a:cs typeface="Arial" charset="0"/>
            </a:rPr>
            <a:t>Topic</a:t>
          </a:r>
          <a:endParaRPr lang="en-IN" dirty="0"/>
        </a:p>
      </dgm:t>
    </dgm:pt>
    <dgm:pt modelId="{81E93076-B569-478B-BAD9-A8E577EFA24B}" type="parTrans" cxnId="{457F8FFA-909B-4511-943A-B5B944A80F68}">
      <dgm:prSet/>
      <dgm:spPr/>
      <dgm:t>
        <a:bodyPr/>
        <a:lstStyle/>
        <a:p>
          <a:endParaRPr lang="en-IN"/>
        </a:p>
      </dgm:t>
    </dgm:pt>
    <dgm:pt modelId="{3F41C049-CC9A-4179-AF40-EB0D0AC32AB9}" type="sibTrans" cxnId="{457F8FFA-909B-4511-943A-B5B944A80F68}">
      <dgm:prSet/>
      <dgm:spPr/>
      <dgm:t>
        <a:bodyPr/>
        <a:lstStyle/>
        <a:p>
          <a:endParaRPr lang="en-IN"/>
        </a:p>
      </dgm:t>
    </dgm:pt>
    <dgm:pt modelId="{4AA01EFC-5CF6-4E1E-8FF0-DDE38FB99D9B}">
      <dgm:prSet phldrT="[Text]"/>
      <dgm:spPr>
        <a:solidFill>
          <a:srgbClr val="00B0F0"/>
        </a:solidFill>
      </dgm:spPr>
      <dgm:t>
        <a:bodyPr/>
        <a:lstStyle/>
        <a:p>
          <a:r>
            <a:rPr lang="en-US" b="1" dirty="0" smtClean="0">
              <a:cs typeface="Arial" charset="0"/>
            </a:rPr>
            <a:t>Idea</a:t>
          </a:r>
          <a:endParaRPr lang="en-IN" dirty="0"/>
        </a:p>
      </dgm:t>
    </dgm:pt>
    <dgm:pt modelId="{F2EC18C7-D38A-4FE6-BAAE-134533AE844E}" type="parTrans" cxnId="{F85D632A-2C92-44E7-B1C5-F99411F3B41B}">
      <dgm:prSet/>
      <dgm:spPr/>
      <dgm:t>
        <a:bodyPr/>
        <a:lstStyle/>
        <a:p>
          <a:endParaRPr lang="en-IN"/>
        </a:p>
      </dgm:t>
    </dgm:pt>
    <dgm:pt modelId="{E6FE5A69-1992-4A61-864C-9B673CAE024A}" type="sibTrans" cxnId="{F85D632A-2C92-44E7-B1C5-F99411F3B41B}">
      <dgm:prSet/>
      <dgm:spPr/>
      <dgm:t>
        <a:bodyPr/>
        <a:lstStyle/>
        <a:p>
          <a:endParaRPr lang="en-IN"/>
        </a:p>
      </dgm:t>
    </dgm:pt>
    <dgm:pt modelId="{562EF953-4476-40E0-B9DF-64C007DDA5BE}">
      <dgm:prSet phldrT="[Text]"/>
      <dgm:spPr>
        <a:solidFill>
          <a:srgbClr val="00B0F0"/>
        </a:solidFill>
      </dgm:spPr>
      <dgm:t>
        <a:bodyPr/>
        <a:lstStyle/>
        <a:p>
          <a:r>
            <a:rPr lang="en-US" b="1" dirty="0" smtClean="0">
              <a:cs typeface="Arial" charset="0"/>
            </a:rPr>
            <a:t>Question</a:t>
          </a:r>
          <a:endParaRPr lang="en-IN" dirty="0"/>
        </a:p>
      </dgm:t>
    </dgm:pt>
    <dgm:pt modelId="{0C13E654-859A-4D1C-AC37-8FEEE8475993}" type="parTrans" cxnId="{FF643491-0948-43FF-90D2-E03701238AF5}">
      <dgm:prSet/>
      <dgm:spPr/>
      <dgm:t>
        <a:bodyPr/>
        <a:lstStyle/>
        <a:p>
          <a:endParaRPr lang="en-IN"/>
        </a:p>
      </dgm:t>
    </dgm:pt>
    <dgm:pt modelId="{F4766018-6975-499B-9FA2-ED42BE780440}" type="sibTrans" cxnId="{FF643491-0948-43FF-90D2-E03701238AF5}">
      <dgm:prSet/>
      <dgm:spPr/>
      <dgm:t>
        <a:bodyPr/>
        <a:lstStyle/>
        <a:p>
          <a:endParaRPr lang="en-IN"/>
        </a:p>
      </dgm:t>
    </dgm:pt>
    <dgm:pt modelId="{830D2CAE-5A15-49AC-929E-AEF7171062F7}">
      <dgm:prSet/>
      <dgm:spPr>
        <a:solidFill>
          <a:srgbClr val="00B0F0"/>
        </a:solidFill>
      </dgm:spPr>
      <dgm:t>
        <a:bodyPr/>
        <a:lstStyle/>
        <a:p>
          <a:r>
            <a:rPr lang="en-US" b="1" dirty="0" smtClean="0"/>
            <a:t>Refining the research question </a:t>
          </a:r>
          <a:endParaRPr lang="en-IN" b="1" dirty="0"/>
        </a:p>
      </dgm:t>
    </dgm:pt>
    <dgm:pt modelId="{988489A7-9270-42CA-BF50-70E1B17D9339}" type="parTrans" cxnId="{ABCF2512-9B3C-4CA9-A294-707DC780B948}">
      <dgm:prSet/>
      <dgm:spPr/>
      <dgm:t>
        <a:bodyPr/>
        <a:lstStyle/>
        <a:p>
          <a:endParaRPr lang="en-IN"/>
        </a:p>
      </dgm:t>
    </dgm:pt>
    <dgm:pt modelId="{32476BCB-B9F3-438C-BCB9-B2C2CFB77721}" type="sibTrans" cxnId="{ABCF2512-9B3C-4CA9-A294-707DC780B948}">
      <dgm:prSet/>
      <dgm:spPr/>
      <dgm:t>
        <a:bodyPr/>
        <a:lstStyle/>
        <a:p>
          <a:endParaRPr lang="en-IN"/>
        </a:p>
      </dgm:t>
    </dgm:pt>
    <dgm:pt modelId="{3BBE3847-4080-43AF-93AA-6200558AF841}" type="pres">
      <dgm:prSet presAssocID="{1C548FAA-6689-4C01-88D3-A1DFC54F8903}" presName="Name0" presStyleCnt="0">
        <dgm:presLayoutVars>
          <dgm:dir/>
          <dgm:animLvl val="lvl"/>
          <dgm:resizeHandles val="exact"/>
        </dgm:presLayoutVars>
      </dgm:prSet>
      <dgm:spPr/>
      <dgm:t>
        <a:bodyPr/>
        <a:lstStyle/>
        <a:p>
          <a:endParaRPr lang="en-IN"/>
        </a:p>
      </dgm:t>
    </dgm:pt>
    <dgm:pt modelId="{F9A782E9-784C-460A-AF8A-C26A8775D011}" type="pres">
      <dgm:prSet presAssocID="{830D2CAE-5A15-49AC-929E-AEF7171062F7}" presName="boxAndChildren" presStyleCnt="0"/>
      <dgm:spPr/>
    </dgm:pt>
    <dgm:pt modelId="{06A636FE-3C7A-426C-9F65-1E505713DB35}" type="pres">
      <dgm:prSet presAssocID="{830D2CAE-5A15-49AC-929E-AEF7171062F7}" presName="parentTextBox" presStyleLbl="node1" presStyleIdx="0" presStyleCnt="4"/>
      <dgm:spPr/>
      <dgm:t>
        <a:bodyPr/>
        <a:lstStyle/>
        <a:p>
          <a:endParaRPr lang="en-IN"/>
        </a:p>
      </dgm:t>
    </dgm:pt>
    <dgm:pt modelId="{71725115-DF69-48D1-B7C9-02F505A792D1}" type="pres">
      <dgm:prSet presAssocID="{F4766018-6975-499B-9FA2-ED42BE780440}" presName="sp" presStyleCnt="0"/>
      <dgm:spPr/>
    </dgm:pt>
    <dgm:pt modelId="{1DD2CA3C-B5E4-40EA-8008-E076B0ED890D}" type="pres">
      <dgm:prSet presAssocID="{562EF953-4476-40E0-B9DF-64C007DDA5BE}" presName="arrowAndChildren" presStyleCnt="0"/>
      <dgm:spPr/>
    </dgm:pt>
    <dgm:pt modelId="{7F97958D-4AA7-445A-A0DC-A21371EFCA62}" type="pres">
      <dgm:prSet presAssocID="{562EF953-4476-40E0-B9DF-64C007DDA5BE}" presName="parentTextArrow" presStyleLbl="node1" presStyleIdx="1" presStyleCnt="4"/>
      <dgm:spPr/>
      <dgm:t>
        <a:bodyPr/>
        <a:lstStyle/>
        <a:p>
          <a:endParaRPr lang="en-IN"/>
        </a:p>
      </dgm:t>
    </dgm:pt>
    <dgm:pt modelId="{08EAEAB4-AE26-42DC-A1D7-C9358BDC70D8}" type="pres">
      <dgm:prSet presAssocID="{E6FE5A69-1992-4A61-864C-9B673CAE024A}" presName="sp" presStyleCnt="0"/>
      <dgm:spPr/>
    </dgm:pt>
    <dgm:pt modelId="{08D97C94-2BCE-4612-BCC6-EAD172C303D7}" type="pres">
      <dgm:prSet presAssocID="{4AA01EFC-5CF6-4E1E-8FF0-DDE38FB99D9B}" presName="arrowAndChildren" presStyleCnt="0"/>
      <dgm:spPr/>
    </dgm:pt>
    <dgm:pt modelId="{C5DEC2CA-924A-4C3A-A3A0-91ABFD69F2AE}" type="pres">
      <dgm:prSet presAssocID="{4AA01EFC-5CF6-4E1E-8FF0-DDE38FB99D9B}" presName="parentTextArrow" presStyleLbl="node1" presStyleIdx="2" presStyleCnt="4"/>
      <dgm:spPr/>
      <dgm:t>
        <a:bodyPr/>
        <a:lstStyle/>
        <a:p>
          <a:endParaRPr lang="en-IN"/>
        </a:p>
      </dgm:t>
    </dgm:pt>
    <dgm:pt modelId="{C927E23D-4AA6-430B-9BEC-9F7A4A00D60A}" type="pres">
      <dgm:prSet presAssocID="{3F41C049-CC9A-4179-AF40-EB0D0AC32AB9}" presName="sp" presStyleCnt="0"/>
      <dgm:spPr/>
    </dgm:pt>
    <dgm:pt modelId="{4ECADE90-0B58-4FAE-B2E0-E4838C32E12E}" type="pres">
      <dgm:prSet presAssocID="{8EA0B52A-5B29-4FE5-8248-4FC4EDE60700}" presName="arrowAndChildren" presStyleCnt="0"/>
      <dgm:spPr/>
    </dgm:pt>
    <dgm:pt modelId="{FF5E561F-1E50-45C4-BEA8-4E8D9B074B9B}" type="pres">
      <dgm:prSet presAssocID="{8EA0B52A-5B29-4FE5-8248-4FC4EDE60700}" presName="parentTextArrow" presStyleLbl="node1" presStyleIdx="3" presStyleCnt="4"/>
      <dgm:spPr/>
      <dgm:t>
        <a:bodyPr/>
        <a:lstStyle/>
        <a:p>
          <a:endParaRPr lang="en-IN"/>
        </a:p>
      </dgm:t>
    </dgm:pt>
  </dgm:ptLst>
  <dgm:cxnLst>
    <dgm:cxn modelId="{457F8FFA-909B-4511-943A-B5B944A80F68}" srcId="{1C548FAA-6689-4C01-88D3-A1DFC54F8903}" destId="{8EA0B52A-5B29-4FE5-8248-4FC4EDE60700}" srcOrd="0" destOrd="0" parTransId="{81E93076-B569-478B-BAD9-A8E577EFA24B}" sibTransId="{3F41C049-CC9A-4179-AF40-EB0D0AC32AB9}"/>
    <dgm:cxn modelId="{ABCF2512-9B3C-4CA9-A294-707DC780B948}" srcId="{1C548FAA-6689-4C01-88D3-A1DFC54F8903}" destId="{830D2CAE-5A15-49AC-929E-AEF7171062F7}" srcOrd="3" destOrd="0" parTransId="{988489A7-9270-42CA-BF50-70E1B17D9339}" sibTransId="{32476BCB-B9F3-438C-BCB9-B2C2CFB77721}"/>
    <dgm:cxn modelId="{66BC2BC8-2093-476B-8F33-BE12E436A99A}" type="presOf" srcId="{1C548FAA-6689-4C01-88D3-A1DFC54F8903}" destId="{3BBE3847-4080-43AF-93AA-6200558AF841}" srcOrd="0" destOrd="0" presId="urn:microsoft.com/office/officeart/2005/8/layout/process4"/>
    <dgm:cxn modelId="{2F0DDF8A-ABD1-4B22-8A01-C9D0D1E27819}" type="presOf" srcId="{830D2CAE-5A15-49AC-929E-AEF7171062F7}" destId="{06A636FE-3C7A-426C-9F65-1E505713DB35}" srcOrd="0" destOrd="0" presId="urn:microsoft.com/office/officeart/2005/8/layout/process4"/>
    <dgm:cxn modelId="{2C447F3F-6D37-4D99-B3DA-42CA8E6A7DA0}" type="presOf" srcId="{4AA01EFC-5CF6-4E1E-8FF0-DDE38FB99D9B}" destId="{C5DEC2CA-924A-4C3A-A3A0-91ABFD69F2AE}" srcOrd="0" destOrd="0" presId="urn:microsoft.com/office/officeart/2005/8/layout/process4"/>
    <dgm:cxn modelId="{2C116D68-2485-47FB-8BE1-026C48EA74DA}" type="presOf" srcId="{562EF953-4476-40E0-B9DF-64C007DDA5BE}" destId="{7F97958D-4AA7-445A-A0DC-A21371EFCA62}" srcOrd="0" destOrd="0" presId="urn:microsoft.com/office/officeart/2005/8/layout/process4"/>
    <dgm:cxn modelId="{FF643491-0948-43FF-90D2-E03701238AF5}" srcId="{1C548FAA-6689-4C01-88D3-A1DFC54F8903}" destId="{562EF953-4476-40E0-B9DF-64C007DDA5BE}" srcOrd="2" destOrd="0" parTransId="{0C13E654-859A-4D1C-AC37-8FEEE8475993}" sibTransId="{F4766018-6975-499B-9FA2-ED42BE780440}"/>
    <dgm:cxn modelId="{F85D632A-2C92-44E7-B1C5-F99411F3B41B}" srcId="{1C548FAA-6689-4C01-88D3-A1DFC54F8903}" destId="{4AA01EFC-5CF6-4E1E-8FF0-DDE38FB99D9B}" srcOrd="1" destOrd="0" parTransId="{F2EC18C7-D38A-4FE6-BAAE-134533AE844E}" sibTransId="{E6FE5A69-1992-4A61-864C-9B673CAE024A}"/>
    <dgm:cxn modelId="{04D1F39A-6132-4EFA-8171-4C4AACC26CCC}" type="presOf" srcId="{8EA0B52A-5B29-4FE5-8248-4FC4EDE60700}" destId="{FF5E561F-1E50-45C4-BEA8-4E8D9B074B9B}" srcOrd="0" destOrd="0" presId="urn:microsoft.com/office/officeart/2005/8/layout/process4"/>
    <dgm:cxn modelId="{E830AA1A-EF88-46E4-A596-747F80974687}" type="presParOf" srcId="{3BBE3847-4080-43AF-93AA-6200558AF841}" destId="{F9A782E9-784C-460A-AF8A-C26A8775D011}" srcOrd="0" destOrd="0" presId="urn:microsoft.com/office/officeart/2005/8/layout/process4"/>
    <dgm:cxn modelId="{8AC05C06-DA6B-44E2-B70C-97E567BC577B}" type="presParOf" srcId="{F9A782E9-784C-460A-AF8A-C26A8775D011}" destId="{06A636FE-3C7A-426C-9F65-1E505713DB35}" srcOrd="0" destOrd="0" presId="urn:microsoft.com/office/officeart/2005/8/layout/process4"/>
    <dgm:cxn modelId="{77178DC8-0A45-4E10-B312-923DD1912BEA}" type="presParOf" srcId="{3BBE3847-4080-43AF-93AA-6200558AF841}" destId="{71725115-DF69-48D1-B7C9-02F505A792D1}" srcOrd="1" destOrd="0" presId="urn:microsoft.com/office/officeart/2005/8/layout/process4"/>
    <dgm:cxn modelId="{B0EB1F5F-FD02-4E1E-8B86-BCD284D0C70C}" type="presParOf" srcId="{3BBE3847-4080-43AF-93AA-6200558AF841}" destId="{1DD2CA3C-B5E4-40EA-8008-E076B0ED890D}" srcOrd="2" destOrd="0" presId="urn:microsoft.com/office/officeart/2005/8/layout/process4"/>
    <dgm:cxn modelId="{3655D1AF-BFD5-4274-AEC5-B7DF6F8C204F}" type="presParOf" srcId="{1DD2CA3C-B5E4-40EA-8008-E076B0ED890D}" destId="{7F97958D-4AA7-445A-A0DC-A21371EFCA62}" srcOrd="0" destOrd="0" presId="urn:microsoft.com/office/officeart/2005/8/layout/process4"/>
    <dgm:cxn modelId="{ACF94D3D-FDD3-48D0-AFC0-96369CAC1C61}" type="presParOf" srcId="{3BBE3847-4080-43AF-93AA-6200558AF841}" destId="{08EAEAB4-AE26-42DC-A1D7-C9358BDC70D8}" srcOrd="3" destOrd="0" presId="urn:microsoft.com/office/officeart/2005/8/layout/process4"/>
    <dgm:cxn modelId="{96182853-0C66-4493-8F50-16E2F1FE913B}" type="presParOf" srcId="{3BBE3847-4080-43AF-93AA-6200558AF841}" destId="{08D97C94-2BCE-4612-BCC6-EAD172C303D7}" srcOrd="4" destOrd="0" presId="urn:microsoft.com/office/officeart/2005/8/layout/process4"/>
    <dgm:cxn modelId="{C9CF054B-02E9-4D81-BA7C-C4C274477A7B}" type="presParOf" srcId="{08D97C94-2BCE-4612-BCC6-EAD172C303D7}" destId="{C5DEC2CA-924A-4C3A-A3A0-91ABFD69F2AE}" srcOrd="0" destOrd="0" presId="urn:microsoft.com/office/officeart/2005/8/layout/process4"/>
    <dgm:cxn modelId="{D2211DEA-68E4-4161-BE09-D33D6EE4DB45}" type="presParOf" srcId="{3BBE3847-4080-43AF-93AA-6200558AF841}" destId="{C927E23D-4AA6-430B-9BEC-9F7A4A00D60A}" srcOrd="5" destOrd="0" presId="urn:microsoft.com/office/officeart/2005/8/layout/process4"/>
    <dgm:cxn modelId="{24C587FA-300A-4A99-A11B-4F849B6841F2}" type="presParOf" srcId="{3BBE3847-4080-43AF-93AA-6200558AF841}" destId="{4ECADE90-0B58-4FAE-B2E0-E4838C32E12E}" srcOrd="6" destOrd="0" presId="urn:microsoft.com/office/officeart/2005/8/layout/process4"/>
    <dgm:cxn modelId="{8B33EF1D-2BAB-48B4-9773-A50CBB67A628}" type="presParOf" srcId="{4ECADE90-0B58-4FAE-B2E0-E4838C32E12E}" destId="{FF5E561F-1E50-45C4-BEA8-4E8D9B074B9B}"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A636FE-3C7A-426C-9F65-1E505713DB35}">
      <dsp:nvSpPr>
        <dsp:cNvPr id="0" name=""/>
        <dsp:cNvSpPr/>
      </dsp:nvSpPr>
      <dsp:spPr>
        <a:xfrm>
          <a:off x="0" y="3333360"/>
          <a:ext cx="6096000" cy="729257"/>
        </a:xfrm>
        <a:prstGeom prst="rec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b="1" kern="1200" dirty="0" smtClean="0"/>
            <a:t>Refining the research question </a:t>
          </a:r>
          <a:endParaRPr lang="en-IN" sz="2600" b="1" kern="1200" dirty="0"/>
        </a:p>
      </dsp:txBody>
      <dsp:txXfrm>
        <a:off x="0" y="3333360"/>
        <a:ext cx="6096000" cy="729257"/>
      </dsp:txXfrm>
    </dsp:sp>
    <dsp:sp modelId="{7F97958D-4AA7-445A-A0DC-A21371EFCA62}">
      <dsp:nvSpPr>
        <dsp:cNvPr id="0" name=""/>
        <dsp:cNvSpPr/>
      </dsp:nvSpPr>
      <dsp:spPr>
        <a:xfrm rot="10800000">
          <a:off x="0" y="2222700"/>
          <a:ext cx="6096000" cy="1121598"/>
        </a:xfrm>
        <a:prstGeom prst="upArrowCallou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b="1" kern="1200" dirty="0" smtClean="0">
              <a:cs typeface="Arial" charset="0"/>
            </a:rPr>
            <a:t>Question</a:t>
          </a:r>
          <a:endParaRPr lang="en-IN" sz="2600" kern="1200" dirty="0"/>
        </a:p>
      </dsp:txBody>
      <dsp:txXfrm rot="10800000">
        <a:off x="0" y="2222700"/>
        <a:ext cx="6096000" cy="728781"/>
      </dsp:txXfrm>
    </dsp:sp>
    <dsp:sp modelId="{C5DEC2CA-924A-4C3A-A3A0-91ABFD69F2AE}">
      <dsp:nvSpPr>
        <dsp:cNvPr id="0" name=""/>
        <dsp:cNvSpPr/>
      </dsp:nvSpPr>
      <dsp:spPr>
        <a:xfrm rot="10800000">
          <a:off x="0" y="1112041"/>
          <a:ext cx="6096000" cy="1121598"/>
        </a:xfrm>
        <a:prstGeom prst="upArrowCallou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b="1" kern="1200" dirty="0" smtClean="0">
              <a:cs typeface="Arial" charset="0"/>
            </a:rPr>
            <a:t>Idea</a:t>
          </a:r>
          <a:endParaRPr lang="en-IN" sz="2600" kern="1200" dirty="0"/>
        </a:p>
      </dsp:txBody>
      <dsp:txXfrm rot="10800000">
        <a:off x="0" y="1112041"/>
        <a:ext cx="6096000" cy="728781"/>
      </dsp:txXfrm>
    </dsp:sp>
    <dsp:sp modelId="{FF5E561F-1E50-45C4-BEA8-4E8D9B074B9B}">
      <dsp:nvSpPr>
        <dsp:cNvPr id="0" name=""/>
        <dsp:cNvSpPr/>
      </dsp:nvSpPr>
      <dsp:spPr>
        <a:xfrm rot="10800000">
          <a:off x="0" y="1381"/>
          <a:ext cx="6096000" cy="1121598"/>
        </a:xfrm>
        <a:prstGeom prst="upArrowCallout">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912" tIns="184912" rIns="184912" bIns="184912" numCol="1" spcCol="1270" anchor="ctr" anchorCtr="0">
          <a:noAutofit/>
        </a:bodyPr>
        <a:lstStyle/>
        <a:p>
          <a:pPr lvl="0" algn="ctr" defTabSz="1155700">
            <a:lnSpc>
              <a:spcPct val="90000"/>
            </a:lnSpc>
            <a:spcBef>
              <a:spcPct val="0"/>
            </a:spcBef>
            <a:spcAft>
              <a:spcPct val="35000"/>
            </a:spcAft>
          </a:pPr>
          <a:r>
            <a:rPr lang="en-US" sz="2600" b="1" kern="1200" dirty="0" smtClean="0">
              <a:cs typeface="Arial" charset="0"/>
            </a:rPr>
            <a:t>Topic</a:t>
          </a:r>
          <a:endParaRPr lang="en-IN" sz="2600" kern="1200" dirty="0"/>
        </a:p>
      </dsp:txBody>
      <dsp:txXfrm rot="10800000">
        <a:off x="0" y="1381"/>
        <a:ext cx="6096000" cy="7287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64BBB92-189A-45AF-8E82-A48C7371A437}" type="datetimeFigureOut">
              <a:rPr lang="en-US"/>
              <a:pPr>
                <a:defRPr/>
              </a:pPr>
              <a:t>13/10/2014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3C08E28F-2FED-4378-B153-90E8E65ADBCE}" type="slidenum">
              <a:rPr lang="en-US"/>
              <a:pPr>
                <a:defRPr/>
              </a:pPr>
              <a:t>‹#›</a:t>
            </a:fld>
            <a:endParaRPr lang="en-US"/>
          </a:p>
        </p:txBody>
      </p:sp>
    </p:spTree>
    <p:extLst>
      <p:ext uri="{BB962C8B-B14F-4D97-AF65-F5344CB8AC3E}">
        <p14:creationId xmlns:p14="http://schemas.microsoft.com/office/powerpoint/2010/main" val="3795464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0F3E4A5E-D0BD-4951-B13C-B9AE211C29C5}" type="slidenum">
              <a:rPr lang="en-US" sz="1200" smtClean="0"/>
              <a:pPr eaLnBrk="1" hangingPunct="1"/>
              <a:t>1</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22123C0-84E1-4E8D-981B-CC9CED00B53F}" type="slidenum">
              <a:rPr lang="en-US" sz="1200" smtClean="0"/>
              <a:pPr eaLnBrk="1" hangingPunct="1"/>
              <a:t>14</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099ACD6B-3DD5-4373-BA89-7009CA64EA72}" type="slidenum">
              <a:rPr lang="en-US" sz="1200" smtClean="0"/>
              <a:pPr eaLnBrk="1" hangingPunct="1"/>
              <a:t>15</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2223E00-BD91-4AC3-8A13-8B66354345BE}" type="slidenum">
              <a:rPr lang="en-US" sz="1200" smtClean="0"/>
              <a:pPr eaLnBrk="1" hangingPunct="1"/>
              <a:t>16</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A17CACD-E584-4468-B693-A21FED434994}" type="slidenum">
              <a:rPr lang="en-US" sz="1200" smtClean="0"/>
              <a:pPr eaLnBrk="1" hangingPunct="1"/>
              <a:t>17</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AFEC91A2-2A0F-4D1C-B015-479DFD65C99F}" type="slidenum">
              <a:rPr lang="en-US" sz="1200" smtClean="0"/>
              <a:pPr eaLnBrk="1" hangingPunct="1"/>
              <a:t>18</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D8DB3670-1E76-40B6-9DCA-AE7A7B1EAB49}" type="slidenum">
              <a:rPr lang="en-US" sz="1200" smtClean="0"/>
              <a:pPr eaLnBrk="1" hangingPunct="1"/>
              <a:t>20</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673A1971-FB6B-4A82-B6F3-417B8E3406C7}" type="slidenum">
              <a:rPr lang="en-US" sz="1200" smtClean="0"/>
              <a:pPr eaLnBrk="1" hangingPunct="1"/>
              <a:t>21</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5FD87AD-A7C6-47E8-A37E-82163710BE43}" type="slidenum">
              <a:rPr lang="en-US" sz="1200" smtClean="0"/>
              <a:pPr eaLnBrk="1" hangingPunct="1"/>
              <a:t>22</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BD864EBA-7B27-4DE4-984D-2920797391D5}" type="slidenum">
              <a:rPr lang="en-US" sz="1200" smtClean="0"/>
              <a:pPr eaLnBrk="1" hangingPunct="1"/>
              <a:t>23</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94683D-E2DB-45C8-9F4C-83F8E5489222}" type="slidenum">
              <a:rPr lang="en-US" sz="1200" smtClean="0"/>
              <a:pPr eaLnBrk="1" hangingPunct="1"/>
              <a:t>4</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27325E13-15DA-4018-8996-F49C3AC25F02}" type="slidenum">
              <a:rPr lang="en-US" sz="1200" smtClean="0"/>
              <a:pPr eaLnBrk="1" hangingPunct="1"/>
              <a:t>5</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AA17E7CC-83D7-41F5-816F-AFF103102422}" type="slidenum">
              <a:rPr lang="en-US" sz="1200" smtClean="0"/>
              <a:pPr eaLnBrk="1" hangingPunct="1"/>
              <a:t>6</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1C4EBB7-05BA-42B5-8F95-41F049BA480E}" type="slidenum">
              <a:rPr lang="en-US" sz="1200" smtClean="0"/>
              <a:pPr eaLnBrk="1" hangingPunct="1"/>
              <a:t>7</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50DD0743-4CDC-4AA0-BA00-E69630AA0413}" type="slidenum">
              <a:rPr lang="en-US" sz="1200" smtClean="0"/>
              <a:pPr eaLnBrk="1" hangingPunct="1"/>
              <a:t>8</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5922D34-D317-4E1B-BA96-09205B114698}" type="slidenum">
              <a:rPr lang="en-US" sz="1200" smtClean="0"/>
              <a:pPr eaLnBrk="1" hangingPunct="1"/>
              <a:t>9</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8DFBFF76-D4FE-4A9D-BC4F-7B38C53D1F83}" type="slidenum">
              <a:rPr lang="en-US" sz="1200" smtClean="0"/>
              <a:pPr eaLnBrk="1" hangingPunct="1"/>
              <a:t>10</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smtClean="0"/>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2B3614B4-4006-4E06-B152-35F2BDF80895}" type="slidenum">
              <a:rPr lang="en-US" sz="1200" smtClean="0"/>
              <a:pPr eaLnBrk="1" hangingPunct="1"/>
              <a:t>11</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descr="Large confetti"/>
          <p:cNvSpPr>
            <a:spLocks noChangeArrowheads="1"/>
          </p:cNvSpPr>
          <p:nvPr/>
        </p:nvSpPr>
        <p:spPr bwMode="ltGray">
          <a:xfrm>
            <a:off x="2057400" y="1549400"/>
            <a:ext cx="5105400" cy="2413000"/>
          </a:xfrm>
          <a:prstGeom prst="rect">
            <a:avLst/>
          </a:prstGeom>
          <a:pattFill prst="lgConfetti">
            <a:fgClr>
              <a:schemeClr val="accent2">
                <a:alpha val="50195"/>
              </a:schemeClr>
            </a:fgClr>
            <a:bgClr>
              <a:schemeClr val="folHlink"/>
            </a:bgClr>
          </a:patt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kumimoji="1" lang="en-US"/>
          </a:p>
        </p:txBody>
      </p:sp>
      <p:sp>
        <p:nvSpPr>
          <p:cNvPr id="5" name="AutoShape 3"/>
          <p:cNvSpPr>
            <a:spLocks noChangeArrowheads="1"/>
          </p:cNvSpPr>
          <p:nvPr/>
        </p:nvSpPr>
        <p:spPr bwMode="ltGray">
          <a:xfrm>
            <a:off x="1979613" y="1219200"/>
            <a:ext cx="77787" cy="3090863"/>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kumimoji="1" lang="en-US"/>
          </a:p>
        </p:txBody>
      </p:sp>
      <p:sp>
        <p:nvSpPr>
          <p:cNvPr id="6" name="AutoShape 6"/>
          <p:cNvSpPr>
            <a:spLocks noChangeArrowheads="1"/>
          </p:cNvSpPr>
          <p:nvPr/>
        </p:nvSpPr>
        <p:spPr bwMode="ltGray">
          <a:xfrm>
            <a:off x="1524000" y="1524000"/>
            <a:ext cx="6096000" cy="76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kumimoji="1" lang="en-US"/>
          </a:p>
        </p:txBody>
      </p:sp>
      <p:sp>
        <p:nvSpPr>
          <p:cNvPr id="7" name="AutoShape 7"/>
          <p:cNvSpPr>
            <a:spLocks noChangeArrowheads="1"/>
          </p:cNvSpPr>
          <p:nvPr/>
        </p:nvSpPr>
        <p:spPr bwMode="ltGray">
          <a:xfrm>
            <a:off x="7085013" y="1219200"/>
            <a:ext cx="77787" cy="3090863"/>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kumimoji="1" lang="en-US"/>
          </a:p>
        </p:txBody>
      </p:sp>
      <p:sp>
        <p:nvSpPr>
          <p:cNvPr id="8" name="AutoShape 8"/>
          <p:cNvSpPr>
            <a:spLocks noChangeArrowheads="1"/>
          </p:cNvSpPr>
          <p:nvPr/>
        </p:nvSpPr>
        <p:spPr bwMode="ltGray">
          <a:xfrm>
            <a:off x="1524000" y="3886200"/>
            <a:ext cx="6096000" cy="76200"/>
          </a:xfrm>
          <a:prstGeom prst="roundRect">
            <a:avLst>
              <a:gd name="adj" fmla="val 50000"/>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algn="ctr"/>
            <a:endParaRPr kumimoji="1" lang="en-US"/>
          </a:p>
        </p:txBody>
      </p:sp>
      <p:sp>
        <p:nvSpPr>
          <p:cNvPr id="9" name="Rectangle 9"/>
          <p:cNvSpPr>
            <a:spLocks noChangeArrowheads="1"/>
          </p:cNvSpPr>
          <p:nvPr/>
        </p:nvSpPr>
        <p:spPr bwMode="auto">
          <a:xfrm flipV="1">
            <a:off x="6324600" y="6477000"/>
            <a:ext cx="2819400" cy="762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kumimoji="1" lang="en-US"/>
          </a:p>
        </p:txBody>
      </p:sp>
      <p:sp>
        <p:nvSpPr>
          <p:cNvPr id="58372" name="Rectangle 4" descr="Large confetti"/>
          <p:cNvSpPr>
            <a:spLocks noGrp="1" noChangeArrowheads="1"/>
          </p:cNvSpPr>
          <p:nvPr>
            <p:ph type="ctrTitle"/>
          </p:nvPr>
        </p:nvSpPr>
        <p:spPr>
          <a:xfrm>
            <a:off x="2514600" y="1752600"/>
            <a:ext cx="4343400" cy="1143000"/>
          </a:xfrm>
          <a:pattFill prst="lgConfetti">
            <a:fgClr>
              <a:schemeClr val="accent2"/>
            </a:fgClr>
            <a:bgClr>
              <a:schemeClr val="folHlink"/>
            </a:bgClr>
          </a:pattFill>
        </p:spPr>
        <p:txBody>
          <a:bodyPr anchor="ctr"/>
          <a:lstStyle>
            <a:lvl1pPr algn="ctr">
              <a:defRPr>
                <a:solidFill>
                  <a:schemeClr val="bg1"/>
                </a:solidFill>
              </a:defRPr>
            </a:lvl1pPr>
          </a:lstStyle>
          <a:p>
            <a:r>
              <a:rPr lang="en-US"/>
              <a:t>Click to add title</a:t>
            </a:r>
          </a:p>
        </p:txBody>
      </p:sp>
      <p:sp>
        <p:nvSpPr>
          <p:cNvPr id="58373" name="Rectangle 5"/>
          <p:cNvSpPr>
            <a:spLocks noGrp="1" noChangeArrowheads="1"/>
          </p:cNvSpPr>
          <p:nvPr>
            <p:ph type="subTitle" idx="1"/>
          </p:nvPr>
        </p:nvSpPr>
        <p:spPr>
          <a:xfrm>
            <a:off x="1371600" y="4495800"/>
            <a:ext cx="6400800" cy="1219200"/>
          </a:xfrm>
        </p:spPr>
        <p:txBody>
          <a:bodyPr/>
          <a:lstStyle>
            <a:lvl1pPr marL="0" indent="0" algn="ctr">
              <a:buFontTx/>
              <a:buNone/>
              <a:defRPr/>
            </a:lvl1pPr>
          </a:lstStyle>
          <a:p>
            <a:r>
              <a:rPr lang="en-US"/>
              <a:t>Click to add subtitle</a:t>
            </a:r>
          </a:p>
        </p:txBody>
      </p:sp>
    </p:spTree>
    <p:extLst>
      <p:ext uri="{BB962C8B-B14F-4D97-AF65-F5344CB8AC3E}">
        <p14:creationId xmlns:p14="http://schemas.microsoft.com/office/powerpoint/2010/main" val="95270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7" descr="Large confetti"/>
          <p:cNvSpPr>
            <a:spLocks noGrp="1" noChangeArrowheads="1"/>
          </p:cNvSpPr>
          <p:nvPr>
            <p:ph type="sldNum" sz="quarter" idx="12"/>
          </p:nvPr>
        </p:nvSpPr>
        <p:spPr>
          <a:ln/>
        </p:spPr>
        <p:txBody>
          <a:bodyPr/>
          <a:lstStyle>
            <a:lvl1pPr>
              <a:defRPr/>
            </a:lvl1pPr>
          </a:lstStyle>
          <a:p>
            <a:pPr>
              <a:defRPr/>
            </a:pPr>
            <a:fld id="{9387D771-5DE5-48AF-8DDB-0EC76696015F}" type="slidenum">
              <a:rPr lang="en-US"/>
              <a:pPr>
                <a:defRPr/>
              </a:pPr>
              <a:t>‹#›</a:t>
            </a:fld>
            <a:endParaRPr lang="en-US"/>
          </a:p>
        </p:txBody>
      </p:sp>
    </p:spTree>
    <p:extLst>
      <p:ext uri="{BB962C8B-B14F-4D97-AF65-F5344CB8AC3E}">
        <p14:creationId xmlns:p14="http://schemas.microsoft.com/office/powerpoint/2010/main" val="831887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84163"/>
            <a:ext cx="1809750" cy="5354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371600" y="284163"/>
            <a:ext cx="5276850" cy="5354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7" descr="Large confetti"/>
          <p:cNvSpPr>
            <a:spLocks noGrp="1" noChangeArrowheads="1"/>
          </p:cNvSpPr>
          <p:nvPr>
            <p:ph type="sldNum" sz="quarter" idx="12"/>
          </p:nvPr>
        </p:nvSpPr>
        <p:spPr>
          <a:ln/>
        </p:spPr>
        <p:txBody>
          <a:bodyPr/>
          <a:lstStyle>
            <a:lvl1pPr>
              <a:defRPr/>
            </a:lvl1pPr>
          </a:lstStyle>
          <a:p>
            <a:pPr>
              <a:defRPr/>
            </a:pPr>
            <a:fld id="{4D22DFC9-971C-4DC8-8D15-4B105F5371B8}" type="slidenum">
              <a:rPr lang="en-US"/>
              <a:pPr>
                <a:defRPr/>
              </a:pPr>
              <a:t>‹#›</a:t>
            </a:fld>
            <a:endParaRPr lang="en-US"/>
          </a:p>
        </p:txBody>
      </p:sp>
    </p:spTree>
    <p:extLst>
      <p:ext uri="{BB962C8B-B14F-4D97-AF65-F5344CB8AC3E}">
        <p14:creationId xmlns:p14="http://schemas.microsoft.com/office/powerpoint/2010/main" val="3040165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7" descr="Large confetti"/>
          <p:cNvSpPr>
            <a:spLocks noGrp="1" noChangeArrowheads="1"/>
          </p:cNvSpPr>
          <p:nvPr>
            <p:ph type="sldNum" sz="quarter" idx="12"/>
          </p:nvPr>
        </p:nvSpPr>
        <p:spPr>
          <a:ln/>
        </p:spPr>
        <p:txBody>
          <a:bodyPr/>
          <a:lstStyle>
            <a:lvl1pPr>
              <a:defRPr/>
            </a:lvl1pPr>
          </a:lstStyle>
          <a:p>
            <a:pPr>
              <a:defRPr/>
            </a:pPr>
            <a:fld id="{31F9DA01-C618-4318-B68E-0ECBADBAD109}" type="slidenum">
              <a:rPr lang="en-US"/>
              <a:pPr>
                <a:defRPr/>
              </a:pPr>
              <a:t>‹#›</a:t>
            </a:fld>
            <a:endParaRPr lang="en-US"/>
          </a:p>
        </p:txBody>
      </p:sp>
    </p:spTree>
    <p:extLst>
      <p:ext uri="{BB962C8B-B14F-4D97-AF65-F5344CB8AC3E}">
        <p14:creationId xmlns:p14="http://schemas.microsoft.com/office/powerpoint/2010/main" val="123200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7" descr="Large confetti"/>
          <p:cNvSpPr>
            <a:spLocks noGrp="1" noChangeArrowheads="1"/>
          </p:cNvSpPr>
          <p:nvPr>
            <p:ph type="sldNum" sz="quarter" idx="12"/>
          </p:nvPr>
        </p:nvSpPr>
        <p:spPr>
          <a:ln/>
        </p:spPr>
        <p:txBody>
          <a:bodyPr/>
          <a:lstStyle>
            <a:lvl1pPr>
              <a:defRPr/>
            </a:lvl1pPr>
          </a:lstStyle>
          <a:p>
            <a:pPr>
              <a:defRPr/>
            </a:pPr>
            <a:fld id="{D1568A40-055F-41DB-A34C-85DFFFC71D88}" type="slidenum">
              <a:rPr lang="en-US"/>
              <a:pPr>
                <a:defRPr/>
              </a:pPr>
              <a:t>‹#›</a:t>
            </a:fld>
            <a:endParaRPr lang="en-US"/>
          </a:p>
        </p:txBody>
      </p:sp>
    </p:spTree>
    <p:extLst>
      <p:ext uri="{BB962C8B-B14F-4D97-AF65-F5344CB8AC3E}">
        <p14:creationId xmlns:p14="http://schemas.microsoft.com/office/powerpoint/2010/main" val="219436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371600" y="1905000"/>
            <a:ext cx="3543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905000"/>
            <a:ext cx="3543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7" descr="Large confetti"/>
          <p:cNvSpPr>
            <a:spLocks noGrp="1" noChangeArrowheads="1"/>
          </p:cNvSpPr>
          <p:nvPr>
            <p:ph type="sldNum" sz="quarter" idx="12"/>
          </p:nvPr>
        </p:nvSpPr>
        <p:spPr>
          <a:ln/>
        </p:spPr>
        <p:txBody>
          <a:bodyPr/>
          <a:lstStyle>
            <a:lvl1pPr>
              <a:defRPr/>
            </a:lvl1pPr>
          </a:lstStyle>
          <a:p>
            <a:pPr>
              <a:defRPr/>
            </a:pPr>
            <a:fld id="{053C8B7B-2E24-4A8E-B0D6-A2B33721865D}" type="slidenum">
              <a:rPr lang="en-US"/>
              <a:pPr>
                <a:defRPr/>
              </a:pPr>
              <a:t>‹#›</a:t>
            </a:fld>
            <a:endParaRPr lang="en-US"/>
          </a:p>
        </p:txBody>
      </p:sp>
    </p:spTree>
    <p:extLst>
      <p:ext uri="{BB962C8B-B14F-4D97-AF65-F5344CB8AC3E}">
        <p14:creationId xmlns:p14="http://schemas.microsoft.com/office/powerpoint/2010/main" val="1196211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7" descr="Large confetti"/>
          <p:cNvSpPr>
            <a:spLocks noGrp="1" noChangeArrowheads="1"/>
          </p:cNvSpPr>
          <p:nvPr>
            <p:ph type="sldNum" sz="quarter" idx="12"/>
          </p:nvPr>
        </p:nvSpPr>
        <p:spPr>
          <a:ln/>
        </p:spPr>
        <p:txBody>
          <a:bodyPr/>
          <a:lstStyle>
            <a:lvl1pPr>
              <a:defRPr/>
            </a:lvl1pPr>
          </a:lstStyle>
          <a:p>
            <a:pPr>
              <a:defRPr/>
            </a:pPr>
            <a:fld id="{EF06A533-FA2D-429F-808E-C20418B91019}" type="slidenum">
              <a:rPr lang="en-US"/>
              <a:pPr>
                <a:defRPr/>
              </a:pPr>
              <a:t>‹#›</a:t>
            </a:fld>
            <a:endParaRPr lang="en-US"/>
          </a:p>
        </p:txBody>
      </p:sp>
    </p:spTree>
    <p:extLst>
      <p:ext uri="{BB962C8B-B14F-4D97-AF65-F5344CB8AC3E}">
        <p14:creationId xmlns:p14="http://schemas.microsoft.com/office/powerpoint/2010/main" val="234049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7" descr="Large confetti"/>
          <p:cNvSpPr>
            <a:spLocks noGrp="1" noChangeArrowheads="1"/>
          </p:cNvSpPr>
          <p:nvPr>
            <p:ph type="sldNum" sz="quarter" idx="12"/>
          </p:nvPr>
        </p:nvSpPr>
        <p:spPr>
          <a:ln/>
        </p:spPr>
        <p:txBody>
          <a:bodyPr/>
          <a:lstStyle>
            <a:lvl1pPr>
              <a:defRPr/>
            </a:lvl1pPr>
          </a:lstStyle>
          <a:p>
            <a:pPr>
              <a:defRPr/>
            </a:pPr>
            <a:fld id="{266C41D8-F28E-4BBA-8848-6DD3C4F4C616}" type="slidenum">
              <a:rPr lang="en-US"/>
              <a:pPr>
                <a:defRPr/>
              </a:pPr>
              <a:t>‹#›</a:t>
            </a:fld>
            <a:endParaRPr lang="en-US"/>
          </a:p>
        </p:txBody>
      </p:sp>
    </p:spTree>
    <p:extLst>
      <p:ext uri="{BB962C8B-B14F-4D97-AF65-F5344CB8AC3E}">
        <p14:creationId xmlns:p14="http://schemas.microsoft.com/office/powerpoint/2010/main" val="13087979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7" descr="Large confetti"/>
          <p:cNvSpPr>
            <a:spLocks noGrp="1" noChangeArrowheads="1"/>
          </p:cNvSpPr>
          <p:nvPr>
            <p:ph type="sldNum" sz="quarter" idx="12"/>
          </p:nvPr>
        </p:nvSpPr>
        <p:spPr>
          <a:ln/>
        </p:spPr>
        <p:txBody>
          <a:bodyPr/>
          <a:lstStyle>
            <a:lvl1pPr>
              <a:defRPr/>
            </a:lvl1pPr>
          </a:lstStyle>
          <a:p>
            <a:pPr>
              <a:defRPr/>
            </a:pPr>
            <a:fld id="{B70F7276-6FF8-4D5C-BB20-BF021CF39694}" type="slidenum">
              <a:rPr lang="en-US"/>
              <a:pPr>
                <a:defRPr/>
              </a:pPr>
              <a:t>‹#›</a:t>
            </a:fld>
            <a:endParaRPr lang="en-US"/>
          </a:p>
        </p:txBody>
      </p:sp>
    </p:spTree>
    <p:extLst>
      <p:ext uri="{BB962C8B-B14F-4D97-AF65-F5344CB8AC3E}">
        <p14:creationId xmlns:p14="http://schemas.microsoft.com/office/powerpoint/2010/main" val="540830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7" descr="Large confetti"/>
          <p:cNvSpPr>
            <a:spLocks noGrp="1" noChangeArrowheads="1"/>
          </p:cNvSpPr>
          <p:nvPr>
            <p:ph type="sldNum" sz="quarter" idx="12"/>
          </p:nvPr>
        </p:nvSpPr>
        <p:spPr>
          <a:ln/>
        </p:spPr>
        <p:txBody>
          <a:bodyPr/>
          <a:lstStyle>
            <a:lvl1pPr>
              <a:defRPr/>
            </a:lvl1pPr>
          </a:lstStyle>
          <a:p>
            <a:pPr>
              <a:defRPr/>
            </a:pPr>
            <a:fld id="{B1FFDFE0-CDF6-46F7-868B-9CAC4F088A66}" type="slidenum">
              <a:rPr lang="en-US"/>
              <a:pPr>
                <a:defRPr/>
              </a:pPr>
              <a:t>‹#›</a:t>
            </a:fld>
            <a:endParaRPr lang="en-US"/>
          </a:p>
        </p:txBody>
      </p:sp>
    </p:spTree>
    <p:extLst>
      <p:ext uri="{BB962C8B-B14F-4D97-AF65-F5344CB8AC3E}">
        <p14:creationId xmlns:p14="http://schemas.microsoft.com/office/powerpoint/2010/main" val="731619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7" descr="Large confetti"/>
          <p:cNvSpPr>
            <a:spLocks noGrp="1" noChangeArrowheads="1"/>
          </p:cNvSpPr>
          <p:nvPr>
            <p:ph type="sldNum" sz="quarter" idx="12"/>
          </p:nvPr>
        </p:nvSpPr>
        <p:spPr>
          <a:ln/>
        </p:spPr>
        <p:txBody>
          <a:bodyPr/>
          <a:lstStyle>
            <a:lvl1pPr>
              <a:defRPr/>
            </a:lvl1pPr>
          </a:lstStyle>
          <a:p>
            <a:pPr>
              <a:defRPr/>
            </a:pPr>
            <a:fld id="{B669CBF8-A8B6-4BD9-A0E4-FA8B6CA0E2A7}" type="slidenum">
              <a:rPr lang="en-US"/>
              <a:pPr>
                <a:defRPr/>
              </a:pPr>
              <a:t>‹#›</a:t>
            </a:fld>
            <a:endParaRPr lang="en-US"/>
          </a:p>
        </p:txBody>
      </p:sp>
    </p:spTree>
    <p:extLst>
      <p:ext uri="{BB962C8B-B14F-4D97-AF65-F5344CB8AC3E}">
        <p14:creationId xmlns:p14="http://schemas.microsoft.com/office/powerpoint/2010/main" val="2525995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descr="Large confetti"/>
          <p:cNvSpPr>
            <a:spLocks noGrp="1" noChangeArrowheads="1"/>
          </p:cNvSpPr>
          <p:nvPr>
            <p:ph type="title"/>
          </p:nvPr>
        </p:nvSpPr>
        <p:spPr bwMode="auto">
          <a:xfrm>
            <a:off x="1371600" y="284163"/>
            <a:ext cx="5257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add title</a:t>
            </a:r>
          </a:p>
        </p:txBody>
      </p:sp>
      <p:sp>
        <p:nvSpPr>
          <p:cNvPr id="1027" name="Rectangle 3"/>
          <p:cNvSpPr>
            <a:spLocks noGrp="1" noChangeArrowheads="1"/>
          </p:cNvSpPr>
          <p:nvPr>
            <p:ph type="body" idx="1"/>
          </p:nvPr>
        </p:nvSpPr>
        <p:spPr bwMode="auto">
          <a:xfrm>
            <a:off x="1371600" y="1905000"/>
            <a:ext cx="72390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add subhead</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734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n-US"/>
          </a:p>
        </p:txBody>
      </p:sp>
      <p:sp>
        <p:nvSpPr>
          <p:cNvPr id="57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n-US"/>
          </a:p>
        </p:txBody>
      </p:sp>
      <p:sp>
        <p:nvSpPr>
          <p:cNvPr id="1030" name="Rectangle 6"/>
          <p:cNvSpPr>
            <a:spLocks noChangeArrowheads="1"/>
          </p:cNvSpPr>
          <p:nvPr/>
        </p:nvSpPr>
        <p:spPr bwMode="auto">
          <a:xfrm flipV="1">
            <a:off x="6324600" y="6477000"/>
            <a:ext cx="2819400" cy="76200"/>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rot="10800000" wrap="none" anchor="ctr"/>
          <a:lstStyle/>
          <a:p>
            <a:pPr algn="ctr"/>
            <a:endParaRPr kumimoji="1" lang="en-US"/>
          </a:p>
        </p:txBody>
      </p:sp>
      <p:sp>
        <p:nvSpPr>
          <p:cNvPr id="57351" name="Rectangle 7" descr="Large confetti"/>
          <p:cNvSpPr>
            <a:spLocks noGrp="1" noChangeArrowheads="1"/>
          </p:cNvSpPr>
          <p:nvPr>
            <p:ph type="sldNum" sz="quarter" idx="4"/>
          </p:nvPr>
        </p:nvSpPr>
        <p:spPr bwMode="auto">
          <a:xfrm>
            <a:off x="152400" y="6096000"/>
            <a:ext cx="533400" cy="6096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lvl1pPr algn="r">
              <a:defRPr sz="1400"/>
            </a:lvl1pPr>
          </a:lstStyle>
          <a:p>
            <a:pPr>
              <a:defRPr/>
            </a:pPr>
            <a:fld id="{5BAD2545-818D-4096-BEE7-7078204452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SzPct val="85000"/>
        <a:buBlip>
          <a:blip r:embed="rId13"/>
        </a:buBlip>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7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SzPct val="7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SzPct val="70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553200" y="228600"/>
            <a:ext cx="2209800" cy="1066800"/>
          </a:xfrm>
          <a:prstGeom prst="rect">
            <a:avLst/>
          </a:prstGeom>
          <a:solidFill>
            <a:srgbClr val="FFFFFF"/>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sp>
        <p:nvSpPr>
          <p:cNvPr id="3075" name="Text Box 3"/>
          <p:cNvSpPr txBox="1">
            <a:spLocks noChangeArrowheads="1"/>
          </p:cNvSpPr>
          <p:nvPr/>
        </p:nvSpPr>
        <p:spPr bwMode="auto">
          <a:xfrm>
            <a:off x="1143000" y="609600"/>
            <a:ext cx="7467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sz="2800" b="1">
                <a:solidFill>
                  <a:srgbClr val="CC3300"/>
                </a:solidFill>
                <a:cs typeface="Times New Roman" pitchFamily="18" charset="0"/>
              </a:rPr>
              <a:t>How to frame a good question / Objective</a:t>
            </a:r>
            <a:r>
              <a:rPr lang="en-US" sz="2800" b="1">
                <a:solidFill>
                  <a:srgbClr val="006600"/>
                </a:solidFill>
              </a:rPr>
              <a:t> </a:t>
            </a:r>
          </a:p>
        </p:txBody>
      </p:sp>
      <p:pic>
        <p:nvPicPr>
          <p:cNvPr id="3076" name="Picture 5" descr="j0178137"/>
          <p:cNvPicPr>
            <a:picLocks noChangeAspect="1" noChangeArrowheads="1" noCrop="1"/>
          </p:cNvPicPr>
          <p:nvPr/>
        </p:nvPicPr>
        <p:blipFill>
          <a:blip r:embed="rId3">
            <a:extLst>
              <a:ext uri="{28A0092B-C50C-407E-A947-70E740481C1C}">
                <a14:useLocalDpi xmlns:a14="http://schemas.microsoft.com/office/drawing/2010/main"/>
              </a:ext>
            </a:extLst>
          </a:blip>
          <a:srcRect/>
          <a:stretch>
            <a:fillRect/>
          </a:stretch>
        </p:blipFill>
        <p:spPr bwMode="auto">
          <a:xfrm>
            <a:off x="1905000" y="2209800"/>
            <a:ext cx="3276600" cy="302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3810000" y="5257800"/>
            <a:ext cx="4953000" cy="129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r>
              <a:rPr lang="en-US"/>
              <a:t>Dr. Vijayakumar. K</a:t>
            </a:r>
          </a:p>
          <a:p>
            <a:pPr eaLnBrk="1" hangingPunct="1"/>
            <a:r>
              <a:rPr lang="en-US" sz="1800"/>
              <a:t>Dept of Community Medicine, </a:t>
            </a:r>
          </a:p>
          <a:p>
            <a:pPr eaLnBrk="1" hangingPunct="1"/>
            <a:r>
              <a:rPr lang="en-US" sz="1800"/>
              <a:t>Dr. S.M.C.S.I . Medical College, Karakonam</a:t>
            </a:r>
          </a:p>
          <a:p>
            <a:pPr eaLnBrk="1" hangingPunct="1"/>
            <a:r>
              <a:rPr lang="en-US" sz="1800"/>
              <a:t>Thiruvananthapuram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descr="Large confetti"/>
          <p:cNvSpPr>
            <a:spLocks noGrp="1" noChangeArrowheads="1"/>
          </p:cNvSpPr>
          <p:nvPr>
            <p:ph type="title"/>
          </p:nvPr>
        </p:nvSpPr>
        <p:spPr/>
        <p:txBody>
          <a:bodyPr/>
          <a:lstStyle/>
          <a:p>
            <a:pPr eaLnBrk="1" hangingPunct="1"/>
            <a:r>
              <a:rPr lang="en-US" sz="3600" b="1" smtClean="0">
                <a:cs typeface="Arial" charset="0"/>
              </a:rPr>
              <a:t>Framing the </a:t>
            </a:r>
            <a:br>
              <a:rPr lang="en-US" sz="3600" b="1" smtClean="0">
                <a:cs typeface="Arial" charset="0"/>
              </a:rPr>
            </a:br>
            <a:r>
              <a:rPr lang="en-US" sz="3600" b="1" smtClean="0">
                <a:cs typeface="Arial" charset="0"/>
              </a:rPr>
              <a:t>research question</a:t>
            </a:r>
            <a:r>
              <a:rPr lang="en-US" sz="3600" b="1" smtClean="0"/>
              <a:t> </a:t>
            </a:r>
          </a:p>
        </p:txBody>
      </p:sp>
      <p:sp>
        <p:nvSpPr>
          <p:cNvPr id="12291" name="Rectangle 3"/>
          <p:cNvSpPr>
            <a:spLocks noGrp="1" noChangeArrowheads="1"/>
          </p:cNvSpPr>
          <p:nvPr>
            <p:ph type="body" idx="1"/>
          </p:nvPr>
        </p:nvSpPr>
        <p:spPr/>
        <p:txBody>
          <a:bodyPr/>
          <a:lstStyle/>
          <a:p>
            <a:pPr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rPr>
              <a:t>A general idea has to be converted into a</a:t>
            </a:r>
            <a:r>
              <a:rPr lang="en-US" sz="2800" b="1" smtClean="0"/>
              <a:t> </a:t>
            </a:r>
            <a:r>
              <a:rPr lang="en-US" sz="2800" b="1" i="1" smtClean="0">
                <a:solidFill>
                  <a:srgbClr val="ED6F47"/>
                </a:solidFill>
              </a:rPr>
              <a:t>research question</a:t>
            </a:r>
          </a:p>
          <a:p>
            <a:pPr eaLnBrk="1" hangingPunct="1">
              <a:lnSpc>
                <a:spcPct val="90000"/>
              </a:lnSpc>
              <a:spcAft>
                <a:spcPct val="20000"/>
              </a:spcAft>
              <a:buClr>
                <a:srgbClr val="ED6F47"/>
              </a:buClr>
              <a:buSzPct val="75000"/>
              <a:buFont typeface="Wingdings" pitchFamily="2" charset="2"/>
              <a:buNone/>
            </a:pPr>
            <a:endParaRPr lang="en-US" sz="2800" b="1"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descr="Large confetti"/>
          <p:cNvSpPr>
            <a:spLocks noGrp="1" noChangeArrowheads="1"/>
          </p:cNvSpPr>
          <p:nvPr>
            <p:ph type="title"/>
          </p:nvPr>
        </p:nvSpPr>
        <p:spPr>
          <a:xfrm>
            <a:off x="685800" y="284163"/>
            <a:ext cx="7696200" cy="1143000"/>
          </a:xfrm>
        </p:spPr>
        <p:txBody>
          <a:bodyPr/>
          <a:lstStyle/>
          <a:p>
            <a:pPr eaLnBrk="1" hangingPunct="1"/>
            <a:r>
              <a:rPr lang="en-US" sz="3600" b="1" smtClean="0">
                <a:cs typeface="Arial" charset="0"/>
              </a:rPr>
              <a:t>The research question / objective</a:t>
            </a:r>
            <a:r>
              <a:rPr lang="en-US" sz="3600" b="1" smtClean="0"/>
              <a:t> </a:t>
            </a:r>
          </a:p>
        </p:txBody>
      </p:sp>
      <p:sp>
        <p:nvSpPr>
          <p:cNvPr id="65539" name="Rectangle 3"/>
          <p:cNvSpPr>
            <a:spLocks noGrp="1" noChangeArrowheads="1"/>
          </p:cNvSpPr>
          <p:nvPr>
            <p:ph type="body" idx="1"/>
          </p:nvPr>
        </p:nvSpPr>
        <p:spPr/>
        <p:txBody>
          <a:bodyPr/>
          <a:lstStyle/>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Topic</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Idea</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Question</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Operationalizing the question</a:t>
            </a:r>
          </a:p>
          <a:p>
            <a:pPr marL="990600" lvl="1" indent="-533400" eaLnBrk="1" hangingPunct="1">
              <a:spcAft>
                <a:spcPct val="20000"/>
              </a:spcAft>
              <a:buClr>
                <a:srgbClr val="ED6F47"/>
              </a:buClr>
              <a:buSzTx/>
              <a:buFont typeface="Wingdings" pitchFamily="2" charset="2"/>
              <a:buChar char="Ø"/>
            </a:pPr>
            <a:r>
              <a:rPr lang="en-US" sz="2400" b="1" smtClean="0">
                <a:solidFill>
                  <a:srgbClr val="0000CC"/>
                </a:solidFill>
                <a:cs typeface="Arial" charset="0"/>
              </a:rPr>
              <a:t>Measurable variables</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Refining the question</a:t>
            </a:r>
            <a:endParaRPr lang="en-US" sz="2800" b="1"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55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55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5539">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553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descr="Large confetti"/>
          <p:cNvSpPr>
            <a:spLocks noGrp="1" noChangeArrowheads="1"/>
          </p:cNvSpPr>
          <p:nvPr>
            <p:ph type="title"/>
          </p:nvPr>
        </p:nvSpPr>
        <p:spPr>
          <a:solidFill>
            <a:srgbClr val="65D7FF"/>
          </a:solidFill>
        </p:spPr>
        <p:txBody>
          <a:bodyPr>
            <a:normAutofit fontScale="90000"/>
          </a:bodyPr>
          <a:lstStyle/>
          <a:p>
            <a:pPr>
              <a:defRPr/>
            </a:pPr>
            <a:r>
              <a:rPr lang="en-US" sz="3600" b="1" dirty="0" smtClean="0">
                <a:cs typeface="Arial" charset="0"/>
              </a:rPr>
              <a:t>Narrowing down to the research </a:t>
            </a:r>
            <a:r>
              <a:rPr lang="en-US" sz="3600" b="1" dirty="0">
                <a:cs typeface="Arial" charset="0"/>
              </a:rPr>
              <a:t>question</a:t>
            </a:r>
            <a:r>
              <a:rPr lang="en-US" sz="3600" b="1" dirty="0"/>
              <a:t> </a:t>
            </a:r>
          </a:p>
        </p:txBody>
      </p:sp>
      <p:sp>
        <p:nvSpPr>
          <p:cNvPr id="65539" name="Rectangle 3"/>
          <p:cNvSpPr>
            <a:spLocks noGrp="1" noChangeArrowheads="1"/>
          </p:cNvSpPr>
          <p:nvPr>
            <p:ph idx="1"/>
          </p:nvPr>
        </p:nvSpPr>
        <p:spPr>
          <a:solidFill>
            <a:schemeClr val="accent4">
              <a:lumMod val="40000"/>
              <a:lumOff val="60000"/>
            </a:schemeClr>
          </a:solidFill>
        </p:spPr>
        <p:txBody>
          <a:bodyPr/>
          <a:lstStyle/>
          <a:p>
            <a:pPr marL="1409700" lvl="2" indent="-609600">
              <a:spcAft>
                <a:spcPct val="20000"/>
              </a:spcAft>
              <a:buClr>
                <a:srgbClr val="ED6F47"/>
              </a:buClr>
              <a:buFont typeface="Wingdings" pitchFamily="2" charset="2"/>
              <a:buNone/>
              <a:defRPr/>
            </a:pPr>
            <a:endParaRPr lang="en-US" sz="3600" b="1" dirty="0"/>
          </a:p>
        </p:txBody>
      </p:sp>
      <p:graphicFrame>
        <p:nvGraphicFramePr>
          <p:cNvPr id="5" name="Diagram 4"/>
          <p:cNvGraphicFramePr/>
          <p:nvPr/>
        </p:nvGraphicFramePr>
        <p:xfrm>
          <a:off x="1619672" y="198884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descr="Large confetti"/>
          <p:cNvSpPr>
            <a:spLocks noGrp="1"/>
          </p:cNvSpPr>
          <p:nvPr>
            <p:ph type="title"/>
          </p:nvPr>
        </p:nvSpPr>
        <p:spPr>
          <a:xfrm>
            <a:off x="914400" y="0"/>
            <a:ext cx="8229600" cy="1905000"/>
          </a:xfrm>
        </p:spPr>
        <p:txBody>
          <a:bodyPr/>
          <a:lstStyle/>
          <a:p>
            <a:pPr eaLnBrk="1" hangingPunct="1"/>
            <a:r>
              <a:rPr lang="en-US" smtClean="0"/>
              <a:t>How do we formulate a good research question?- Operationalising</a:t>
            </a:r>
          </a:p>
        </p:txBody>
      </p:sp>
      <p:sp>
        <p:nvSpPr>
          <p:cNvPr id="15363" name="Rectangle 3"/>
          <p:cNvSpPr>
            <a:spLocks noGrp="1" noChangeArrowheads="1"/>
          </p:cNvSpPr>
          <p:nvPr>
            <p:ph idx="1"/>
          </p:nvPr>
        </p:nvSpPr>
        <p:spPr>
          <a:xfrm>
            <a:off x="914400" y="2133600"/>
            <a:ext cx="8077200" cy="3992563"/>
          </a:xfrm>
        </p:spPr>
        <p:txBody>
          <a:bodyPr/>
          <a:lstStyle/>
          <a:p>
            <a:pPr eaLnBrk="1" hangingPunct="1">
              <a:lnSpc>
                <a:spcPct val="90000"/>
              </a:lnSpc>
            </a:pPr>
            <a:r>
              <a:rPr lang="en-US" smtClean="0"/>
              <a:t>Striking the balance between “Idea” and “feasibility”</a:t>
            </a:r>
          </a:p>
          <a:p>
            <a:pPr eaLnBrk="1" hangingPunct="1">
              <a:lnSpc>
                <a:spcPct val="90000"/>
              </a:lnSpc>
            </a:pPr>
            <a:r>
              <a:rPr lang="en-US" smtClean="0"/>
              <a:t>Idea – </a:t>
            </a:r>
            <a:r>
              <a:rPr lang="en-US" b="1" smtClean="0"/>
              <a:t>N</a:t>
            </a:r>
            <a:r>
              <a:rPr lang="en-US" smtClean="0"/>
              <a:t>ovel, </a:t>
            </a:r>
            <a:r>
              <a:rPr lang="en-US" b="1" smtClean="0"/>
              <a:t>I</a:t>
            </a:r>
            <a:r>
              <a:rPr lang="en-US" smtClean="0"/>
              <a:t>nteresting, </a:t>
            </a:r>
            <a:r>
              <a:rPr lang="en-US" b="1" smtClean="0"/>
              <a:t>R</a:t>
            </a:r>
            <a:r>
              <a:rPr lang="en-US" smtClean="0"/>
              <a:t>elevant</a:t>
            </a:r>
          </a:p>
          <a:p>
            <a:pPr eaLnBrk="1" hangingPunct="1">
              <a:lnSpc>
                <a:spcPct val="90000"/>
              </a:lnSpc>
            </a:pPr>
            <a:r>
              <a:rPr lang="en-US" b="1" smtClean="0"/>
              <a:t>F</a:t>
            </a:r>
            <a:r>
              <a:rPr lang="en-US" smtClean="0"/>
              <a:t>easibility – Measurability, Affordability (Resources)</a:t>
            </a:r>
          </a:p>
          <a:p>
            <a:pPr eaLnBrk="1" hangingPunct="1">
              <a:lnSpc>
                <a:spcPct val="90000"/>
              </a:lnSpc>
            </a:pPr>
            <a:r>
              <a:rPr lang="en-US" b="1" smtClean="0"/>
              <a:t>E</a:t>
            </a:r>
            <a:r>
              <a:rPr lang="en-US" smtClean="0"/>
              <a:t>thical</a:t>
            </a:r>
          </a:p>
          <a:p>
            <a:pPr eaLnBrk="1" hangingPunct="1">
              <a:lnSpc>
                <a:spcPct val="90000"/>
              </a:lnSpc>
            </a:pPr>
            <a:r>
              <a:rPr lang="en-US" b="1" smtClean="0"/>
              <a:t>I</a:t>
            </a:r>
            <a:r>
              <a:rPr lang="en-US" smtClean="0"/>
              <a:t>mpact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descr="Large confetti"/>
          <p:cNvSpPr>
            <a:spLocks noGrp="1" noChangeArrowheads="1"/>
          </p:cNvSpPr>
          <p:nvPr>
            <p:ph type="title"/>
          </p:nvPr>
        </p:nvSpPr>
        <p:spPr>
          <a:xfrm>
            <a:off x="1371600" y="284163"/>
            <a:ext cx="5867400" cy="1143000"/>
          </a:xfrm>
        </p:spPr>
        <p:txBody>
          <a:bodyPr/>
          <a:lstStyle/>
          <a:p>
            <a:pPr eaLnBrk="1" hangingPunct="1"/>
            <a:r>
              <a:rPr lang="en-US" sz="2800" b="1" smtClean="0"/>
              <a:t>Functions of research question</a:t>
            </a:r>
            <a:r>
              <a:rPr lang="en-US" sz="3200" b="1" smtClean="0"/>
              <a:t> </a:t>
            </a:r>
          </a:p>
        </p:txBody>
      </p:sp>
      <p:sp>
        <p:nvSpPr>
          <p:cNvPr id="16387" name="Rectangle 3"/>
          <p:cNvSpPr>
            <a:spLocks noGrp="1" noChangeArrowheads="1"/>
          </p:cNvSpPr>
          <p:nvPr>
            <p:ph type="body" idx="1"/>
          </p:nvPr>
        </p:nvSpPr>
        <p:spPr>
          <a:xfrm>
            <a:off x="1447800" y="1905000"/>
            <a:ext cx="7239000" cy="4191000"/>
          </a:xfrm>
        </p:spPr>
        <p:txBody>
          <a:bodyPr/>
          <a:lstStyle/>
          <a:p>
            <a:pPr marL="514350" indent="-514350" eaLnBrk="1" hangingPunct="1">
              <a:spcAft>
                <a:spcPct val="20000"/>
              </a:spcAft>
              <a:buClr>
                <a:srgbClr val="FF6600"/>
              </a:buClr>
              <a:buSzPct val="75000"/>
              <a:buFontTx/>
              <a:buAutoNum type="arabicPeriod"/>
            </a:pPr>
            <a:r>
              <a:rPr lang="en-US" sz="2800" b="1" smtClean="0">
                <a:solidFill>
                  <a:srgbClr val="0000CC"/>
                </a:solidFill>
                <a:cs typeface="Arial" charset="0"/>
              </a:rPr>
              <a:t>Provide a clear focus for the study</a:t>
            </a:r>
            <a:endParaRPr lang="en-US" sz="2800" b="1" smtClean="0">
              <a:solidFill>
                <a:srgbClr val="0000CC"/>
              </a:solidFill>
            </a:endParaRPr>
          </a:p>
          <a:p>
            <a:pPr marL="514350" indent="-514350" eaLnBrk="1" hangingPunct="1">
              <a:spcAft>
                <a:spcPct val="20000"/>
              </a:spcAft>
              <a:buClr>
                <a:srgbClr val="FF6600"/>
              </a:buClr>
              <a:buSzPct val="75000"/>
              <a:buFontTx/>
              <a:buAutoNum type="arabicPeriod"/>
            </a:pPr>
            <a:r>
              <a:rPr lang="en-US" sz="2800" b="1" smtClean="0">
                <a:solidFill>
                  <a:srgbClr val="0000CC"/>
                </a:solidFill>
              </a:rPr>
              <a:t>Determine the design of the project </a:t>
            </a:r>
          </a:p>
          <a:p>
            <a:pPr marL="514350" indent="-514350" eaLnBrk="1" hangingPunct="1">
              <a:spcAft>
                <a:spcPct val="20000"/>
              </a:spcAft>
              <a:buClr>
                <a:srgbClr val="FF6600"/>
              </a:buClr>
              <a:buSzPct val="75000"/>
              <a:buFontTx/>
              <a:buAutoNum type="arabicPeriod"/>
            </a:pPr>
            <a:r>
              <a:rPr lang="en-US" sz="2800" b="1" smtClean="0">
                <a:solidFill>
                  <a:srgbClr val="0000CC"/>
                </a:solidFill>
                <a:cs typeface="Arial" charset="0"/>
              </a:rPr>
              <a:t>Specify the population.</a:t>
            </a:r>
          </a:p>
          <a:p>
            <a:pPr marL="514350" indent="-514350" eaLnBrk="1" hangingPunct="1">
              <a:spcAft>
                <a:spcPct val="20000"/>
              </a:spcAft>
              <a:buClr>
                <a:srgbClr val="FF6600"/>
              </a:buClr>
              <a:buSzPct val="75000"/>
              <a:buFontTx/>
              <a:buAutoNum type="arabicPeriod"/>
            </a:pPr>
            <a:r>
              <a:rPr lang="en-US" sz="2800" b="1" smtClean="0">
                <a:solidFill>
                  <a:srgbClr val="0000CC"/>
                </a:solidFill>
              </a:rPr>
              <a:t>Identify the sample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descr="Large confetti"/>
          <p:cNvSpPr>
            <a:spLocks noGrp="1" noChangeArrowheads="1"/>
          </p:cNvSpPr>
          <p:nvPr>
            <p:ph type="title"/>
          </p:nvPr>
        </p:nvSpPr>
        <p:spPr>
          <a:xfrm>
            <a:off x="1371600" y="284163"/>
            <a:ext cx="5867400" cy="1143000"/>
          </a:xfrm>
        </p:spPr>
        <p:txBody>
          <a:bodyPr/>
          <a:lstStyle/>
          <a:p>
            <a:pPr eaLnBrk="1" hangingPunct="1"/>
            <a:r>
              <a:rPr lang="en-US" sz="2800" b="1" smtClean="0"/>
              <a:t>Functions of research question-2</a:t>
            </a:r>
            <a:r>
              <a:rPr lang="en-US" sz="3200" b="1" smtClean="0"/>
              <a:t> </a:t>
            </a:r>
          </a:p>
        </p:txBody>
      </p:sp>
      <p:sp>
        <p:nvSpPr>
          <p:cNvPr id="11267" name="Rectangle 3"/>
          <p:cNvSpPr>
            <a:spLocks noGrp="1" noChangeArrowheads="1"/>
          </p:cNvSpPr>
          <p:nvPr>
            <p:ph type="body" idx="1"/>
          </p:nvPr>
        </p:nvSpPr>
        <p:spPr>
          <a:xfrm>
            <a:off x="1447800" y="1905000"/>
            <a:ext cx="7239000" cy="4191000"/>
          </a:xfrm>
        </p:spPr>
        <p:txBody>
          <a:bodyPr/>
          <a:lstStyle/>
          <a:p>
            <a:pPr marL="514350" indent="-514350" eaLnBrk="1" hangingPunct="1">
              <a:spcAft>
                <a:spcPct val="20000"/>
              </a:spcAft>
              <a:buClr>
                <a:srgbClr val="FF6600"/>
              </a:buClr>
              <a:buSzPct val="75000"/>
              <a:buFontTx/>
              <a:buNone/>
              <a:defRPr/>
            </a:pPr>
            <a:r>
              <a:rPr lang="en-US" sz="2800" b="1" dirty="0" smtClean="0">
                <a:solidFill>
                  <a:srgbClr val="CC3300"/>
                </a:solidFill>
                <a:cs typeface="Arial" charset="0"/>
              </a:rPr>
              <a:t>5</a:t>
            </a:r>
            <a:r>
              <a:rPr lang="en-US" sz="2800" b="1" dirty="0" smtClean="0">
                <a:solidFill>
                  <a:srgbClr val="0000CC"/>
                </a:solidFill>
                <a:cs typeface="Arial" charset="0"/>
              </a:rPr>
              <a:t>. Describe the variables in terms that can be measured</a:t>
            </a:r>
            <a:endParaRPr lang="en-US" sz="2800" b="1" dirty="0" smtClean="0">
              <a:solidFill>
                <a:srgbClr val="0000CC"/>
              </a:solidFill>
            </a:endParaRPr>
          </a:p>
          <a:p>
            <a:pPr marL="514350" indent="-514350" eaLnBrk="1" hangingPunct="1">
              <a:spcAft>
                <a:spcPct val="20000"/>
              </a:spcAft>
              <a:buClr>
                <a:srgbClr val="FF6600"/>
              </a:buClr>
              <a:buSzPct val="75000"/>
              <a:buFontTx/>
              <a:buNone/>
              <a:defRPr/>
            </a:pPr>
            <a:r>
              <a:rPr lang="en-US" sz="2800" b="1" dirty="0" smtClean="0">
                <a:solidFill>
                  <a:srgbClr val="CC3300"/>
                </a:solidFill>
              </a:rPr>
              <a:t>6</a:t>
            </a:r>
            <a:r>
              <a:rPr lang="en-US" sz="2800" b="1" dirty="0" smtClean="0">
                <a:solidFill>
                  <a:srgbClr val="0000CC"/>
                </a:solidFill>
              </a:rPr>
              <a:t>. Guide data collection </a:t>
            </a:r>
          </a:p>
          <a:p>
            <a:pPr marL="514350" indent="-514350" eaLnBrk="1" hangingPunct="1">
              <a:spcAft>
                <a:spcPct val="20000"/>
              </a:spcAft>
              <a:buClr>
                <a:srgbClr val="FF6600"/>
              </a:buClr>
              <a:buSzPct val="75000"/>
              <a:buFontTx/>
              <a:buNone/>
              <a:defRPr/>
            </a:pPr>
            <a:r>
              <a:rPr lang="en-US" sz="2800" b="1" dirty="0" smtClean="0">
                <a:solidFill>
                  <a:srgbClr val="CC3300"/>
                </a:solidFill>
              </a:rPr>
              <a:t>7. </a:t>
            </a:r>
            <a:r>
              <a:rPr lang="en-US" sz="2800" b="1" dirty="0" smtClean="0">
                <a:solidFill>
                  <a:srgbClr val="0000CC"/>
                </a:solidFill>
              </a:rPr>
              <a:t>Framework for data analysis</a:t>
            </a:r>
          </a:p>
          <a:p>
            <a:pPr marL="609600" indent="-609600" eaLnBrk="1" hangingPunct="1">
              <a:spcAft>
                <a:spcPct val="20000"/>
              </a:spcAft>
              <a:buClr>
                <a:srgbClr val="ED6F47"/>
              </a:buClr>
              <a:buSzTx/>
              <a:buFontTx/>
              <a:buNone/>
              <a:defRPr/>
            </a:pPr>
            <a:r>
              <a:rPr lang="en-US" sz="2800" b="1" dirty="0" smtClean="0">
                <a:solidFill>
                  <a:srgbClr val="CC3300"/>
                </a:solidFill>
              </a:rPr>
              <a:t>8</a:t>
            </a:r>
            <a:r>
              <a:rPr lang="en-US" sz="2800" b="1" dirty="0" smtClean="0">
                <a:solidFill>
                  <a:srgbClr val="0000CC"/>
                </a:solidFill>
              </a:rPr>
              <a:t>. Drawing conclusions</a:t>
            </a:r>
            <a:endParaRPr lang="en-US" sz="2800" b="1" dirty="0" smtClean="0">
              <a:solidFill>
                <a:srgbClr val="0000CC"/>
              </a:solidFill>
              <a:cs typeface="Arial" charset="0"/>
            </a:endParaRPr>
          </a:p>
          <a:p>
            <a:pPr marL="609600" indent="-609600" eaLnBrk="1" hangingPunct="1">
              <a:spcAft>
                <a:spcPct val="20000"/>
              </a:spcAft>
              <a:buClr>
                <a:srgbClr val="ED6F47"/>
              </a:buClr>
              <a:buSzTx/>
              <a:buFont typeface="Wingdings" pitchFamily="2" charset="2"/>
              <a:buAutoNum type="arabicPeriod"/>
              <a:defRPr/>
            </a:pPr>
            <a:endParaRPr lang="en-US" sz="2800" b="1" dirty="0" smtClean="0">
              <a:solidFill>
                <a:srgbClr val="0000CC"/>
              </a:solidFill>
              <a:cs typeface="Arial" charset="0"/>
            </a:endParaRPr>
          </a:p>
          <a:p>
            <a:pPr eaLnBrk="1" hangingPunct="1">
              <a:spcAft>
                <a:spcPct val="20000"/>
              </a:spcAft>
              <a:buClr>
                <a:srgbClr val="FF6600"/>
              </a:buClr>
              <a:buSzPct val="75000"/>
              <a:buFont typeface="Wingdings" pitchFamily="2" charset="2"/>
              <a:buChar char="Ø"/>
              <a:defRPr/>
            </a:pPr>
            <a:endParaRPr lang="en-US" sz="2800" b="1" dirty="0" smtClean="0">
              <a:solidFill>
                <a:srgbClr val="0000CC"/>
              </a:solidFill>
            </a:endParaRPr>
          </a:p>
          <a:p>
            <a:pPr eaLnBrk="1" hangingPunct="1">
              <a:spcAft>
                <a:spcPct val="20000"/>
              </a:spcAft>
              <a:buClr>
                <a:srgbClr val="FF6600"/>
              </a:buClr>
              <a:buSzPct val="75000"/>
              <a:buFont typeface="Wingdings" pitchFamily="2" charset="2"/>
              <a:buChar char="Ø"/>
              <a:defRPr/>
            </a:pPr>
            <a:r>
              <a:rPr lang="en-US" sz="2800" dirty="0" smtClean="0">
                <a:solidFill>
                  <a:srgbClr val="0000CC"/>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descr="Large confetti"/>
          <p:cNvSpPr>
            <a:spLocks noGrp="1" noChangeArrowheads="1"/>
          </p:cNvSpPr>
          <p:nvPr>
            <p:ph type="title"/>
          </p:nvPr>
        </p:nvSpPr>
        <p:spPr/>
        <p:txBody>
          <a:bodyPr/>
          <a:lstStyle/>
          <a:p>
            <a:pPr eaLnBrk="1" hangingPunct="1"/>
            <a:r>
              <a:rPr lang="en-US" sz="3600" b="1" smtClean="0">
                <a:cs typeface="Arial" charset="0"/>
              </a:rPr>
              <a:t>The research question</a:t>
            </a:r>
            <a:r>
              <a:rPr lang="en-US" sz="3600" b="1" smtClean="0"/>
              <a:t> </a:t>
            </a:r>
          </a:p>
        </p:txBody>
      </p:sp>
      <p:sp>
        <p:nvSpPr>
          <p:cNvPr id="18435" name="Rectangle 3"/>
          <p:cNvSpPr>
            <a:spLocks noGrp="1" noChangeArrowheads="1"/>
          </p:cNvSpPr>
          <p:nvPr>
            <p:ph type="body" idx="1"/>
          </p:nvPr>
        </p:nvSpPr>
        <p:spPr>
          <a:xfrm>
            <a:off x="1371600" y="1905000"/>
            <a:ext cx="7239000" cy="2667000"/>
          </a:xfrm>
        </p:spPr>
        <p:txBody>
          <a:bodyPr/>
          <a:lstStyle/>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What</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Who</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Where</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How</a:t>
            </a:r>
            <a:endParaRPr lang="en-US" sz="2800" b="1" smtClean="0">
              <a:solidFill>
                <a:srgbClr val="0000CC"/>
              </a:solidFill>
            </a:endParaRPr>
          </a:p>
        </p:txBody>
      </p:sp>
      <p:sp>
        <p:nvSpPr>
          <p:cNvPr id="95236" name="Rectangle 4"/>
          <p:cNvSpPr>
            <a:spLocks noChangeArrowheads="1"/>
          </p:cNvSpPr>
          <p:nvPr/>
        </p:nvSpPr>
        <p:spPr bwMode="auto">
          <a:xfrm>
            <a:off x="1219200" y="4876800"/>
            <a:ext cx="72390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609600" indent="-609600">
              <a:spcBef>
                <a:spcPct val="20000"/>
              </a:spcBef>
              <a:spcAft>
                <a:spcPct val="20000"/>
              </a:spcAft>
              <a:buClr>
                <a:srgbClr val="ED6F47"/>
              </a:buClr>
            </a:pPr>
            <a:r>
              <a:rPr lang="en-US" sz="2800" b="1">
                <a:solidFill>
                  <a:srgbClr val="FF6600"/>
                </a:solidFill>
                <a:cs typeface="Arial" charset="0"/>
              </a:rPr>
              <a:t>0</a:t>
            </a:r>
            <a:r>
              <a:rPr lang="en-US" sz="2800" b="1">
                <a:solidFill>
                  <a:srgbClr val="0000CC"/>
                </a:solidFill>
                <a:cs typeface="Arial" charset="0"/>
              </a:rPr>
              <a:t>. Why  (Philosophy)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descr="Large confetti"/>
          <p:cNvSpPr>
            <a:spLocks noGrp="1" noChangeArrowheads="1"/>
          </p:cNvSpPr>
          <p:nvPr>
            <p:ph type="title"/>
          </p:nvPr>
        </p:nvSpPr>
        <p:spPr/>
        <p:txBody>
          <a:bodyPr/>
          <a:lstStyle/>
          <a:p>
            <a:pPr eaLnBrk="1" hangingPunct="1"/>
            <a:r>
              <a:rPr lang="en-US" sz="3600" b="1" smtClean="0">
                <a:cs typeface="Arial" charset="0"/>
              </a:rPr>
              <a:t>The research question</a:t>
            </a:r>
            <a:r>
              <a:rPr lang="en-US" sz="3600" b="1" smtClean="0"/>
              <a:t> </a:t>
            </a:r>
          </a:p>
        </p:txBody>
      </p:sp>
      <p:sp>
        <p:nvSpPr>
          <p:cNvPr id="19459" name="Rectangle 3"/>
          <p:cNvSpPr>
            <a:spLocks noGrp="1" noChangeArrowheads="1"/>
          </p:cNvSpPr>
          <p:nvPr>
            <p:ph type="body" idx="1"/>
          </p:nvPr>
        </p:nvSpPr>
        <p:spPr/>
        <p:txBody>
          <a:bodyPr/>
          <a:lstStyle/>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What –</a:t>
            </a:r>
            <a:r>
              <a:rPr lang="en-US" sz="2800" b="1" smtClean="0">
                <a:cs typeface="Arial" charset="0"/>
              </a:rPr>
              <a:t> </a:t>
            </a:r>
            <a:r>
              <a:rPr lang="en-US" sz="2800" b="1" smtClean="0">
                <a:solidFill>
                  <a:srgbClr val="CC3300"/>
                </a:solidFill>
                <a:cs typeface="Arial" charset="0"/>
              </a:rPr>
              <a:t>measurable variables</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Who –</a:t>
            </a:r>
            <a:r>
              <a:rPr lang="en-US" sz="2800" b="1" smtClean="0">
                <a:cs typeface="Arial" charset="0"/>
              </a:rPr>
              <a:t> </a:t>
            </a:r>
            <a:r>
              <a:rPr lang="en-US" sz="2800" b="1" smtClean="0">
                <a:solidFill>
                  <a:srgbClr val="CC3300"/>
                </a:solidFill>
                <a:cs typeface="Arial" charset="0"/>
              </a:rPr>
              <a:t>subjects, controls</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Where -</a:t>
            </a:r>
            <a:r>
              <a:rPr lang="en-US" sz="2800" b="1" smtClean="0">
                <a:cs typeface="Arial" charset="0"/>
              </a:rPr>
              <a:t> </a:t>
            </a:r>
            <a:r>
              <a:rPr lang="en-US" sz="2800" b="1" smtClean="0">
                <a:solidFill>
                  <a:srgbClr val="CC3300"/>
                </a:solidFill>
                <a:cs typeface="Arial" charset="0"/>
              </a:rPr>
              <a:t>location</a:t>
            </a:r>
          </a:p>
          <a:p>
            <a:pPr marL="609600" indent="-609600" eaLnBrk="1" hangingPunct="1">
              <a:spcAft>
                <a:spcPct val="20000"/>
              </a:spcAft>
              <a:buClr>
                <a:srgbClr val="ED6F47"/>
              </a:buClr>
              <a:buSzTx/>
              <a:buFont typeface="Wingdings" pitchFamily="2" charset="2"/>
              <a:buAutoNum type="arabicPeriod"/>
            </a:pPr>
            <a:r>
              <a:rPr lang="en-US" sz="2800" b="1" smtClean="0">
                <a:solidFill>
                  <a:srgbClr val="0000CC"/>
                </a:solidFill>
                <a:cs typeface="Arial" charset="0"/>
              </a:rPr>
              <a:t>How -</a:t>
            </a:r>
            <a:r>
              <a:rPr lang="en-US" sz="2800" b="1" smtClean="0">
                <a:cs typeface="Arial" charset="0"/>
              </a:rPr>
              <a:t> </a:t>
            </a:r>
            <a:r>
              <a:rPr lang="en-US" sz="2800" b="1" smtClean="0">
                <a:solidFill>
                  <a:srgbClr val="CC3300"/>
                </a:solidFill>
                <a:cs typeface="Arial" charset="0"/>
              </a:rPr>
              <a:t>method</a:t>
            </a:r>
            <a:endParaRPr lang="en-US" sz="2800" b="1" smtClean="0">
              <a:solidFill>
                <a:srgbClr val="CC33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descr="Large confetti"/>
          <p:cNvSpPr>
            <a:spLocks noGrp="1" noChangeArrowheads="1"/>
          </p:cNvSpPr>
          <p:nvPr>
            <p:ph type="title"/>
          </p:nvPr>
        </p:nvSpPr>
        <p:spPr/>
        <p:txBody>
          <a:bodyPr/>
          <a:lstStyle/>
          <a:p>
            <a:pPr eaLnBrk="1" hangingPunct="1"/>
            <a:r>
              <a:rPr lang="en-US" sz="3600" b="1" smtClean="0">
                <a:cs typeface="Arial" charset="0"/>
              </a:rPr>
              <a:t>Measurable entities</a:t>
            </a:r>
          </a:p>
        </p:txBody>
      </p:sp>
      <p:sp>
        <p:nvSpPr>
          <p:cNvPr id="20483" name="Rectangle 3"/>
          <p:cNvSpPr>
            <a:spLocks noGrp="1" noChangeArrowheads="1"/>
          </p:cNvSpPr>
          <p:nvPr>
            <p:ph type="body" idx="1"/>
          </p:nvPr>
        </p:nvSpPr>
        <p:spPr>
          <a:xfrm>
            <a:off x="1143000" y="1905000"/>
            <a:ext cx="7772400" cy="4648200"/>
          </a:xfrm>
        </p:spPr>
        <p:txBody>
          <a:bodyPr/>
          <a:lstStyle/>
          <a:p>
            <a:pPr marL="609600" indent="-609600"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cs typeface="Arial" charset="0"/>
              </a:rPr>
              <a:t>do what to whom for how long to achieve what effect?’ </a:t>
            </a:r>
          </a:p>
          <a:p>
            <a:pPr marL="609600" indent="-609600"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cs typeface="Arial" charset="0"/>
              </a:rPr>
              <a:t>Be as specific as possible</a:t>
            </a:r>
          </a:p>
          <a:p>
            <a:pPr marL="1371600" lvl="2" indent="-457200" eaLnBrk="1" hangingPunct="1">
              <a:lnSpc>
                <a:spcPct val="90000"/>
              </a:lnSpc>
              <a:spcAft>
                <a:spcPct val="20000"/>
              </a:spcAft>
              <a:buClr>
                <a:srgbClr val="ED6F47"/>
              </a:buClr>
              <a:buSzPct val="75000"/>
              <a:buFont typeface="Wingdings" pitchFamily="2" charset="2"/>
              <a:buChar char="Ø"/>
            </a:pPr>
            <a:r>
              <a:rPr lang="en-US" b="1" smtClean="0">
                <a:solidFill>
                  <a:srgbClr val="FF6600"/>
                </a:solidFill>
                <a:cs typeface="Arial" charset="0"/>
              </a:rPr>
              <a:t>‘moderate reduction of smoking habit’</a:t>
            </a:r>
          </a:p>
          <a:p>
            <a:pPr marL="1371600" lvl="2" indent="-457200" eaLnBrk="1" hangingPunct="1">
              <a:lnSpc>
                <a:spcPct val="90000"/>
              </a:lnSpc>
              <a:spcAft>
                <a:spcPct val="20000"/>
              </a:spcAft>
              <a:buClr>
                <a:srgbClr val="ED6F47"/>
              </a:buClr>
              <a:buSzPct val="75000"/>
              <a:buFont typeface="Wingdings" pitchFamily="2" charset="2"/>
              <a:buChar char="Ø"/>
            </a:pPr>
            <a:r>
              <a:rPr lang="en-US" b="1" smtClean="0">
                <a:solidFill>
                  <a:srgbClr val="0000CC"/>
                </a:solidFill>
                <a:cs typeface="Arial" charset="0"/>
              </a:rPr>
              <a:t>‘40% reduction in smoking prevalence’ </a:t>
            </a:r>
          </a:p>
          <a:p>
            <a:pPr marL="1371600" lvl="2" indent="-457200" eaLnBrk="1" hangingPunct="1">
              <a:lnSpc>
                <a:spcPct val="90000"/>
              </a:lnSpc>
              <a:spcAft>
                <a:spcPct val="20000"/>
              </a:spcAft>
              <a:buClr>
                <a:srgbClr val="ED6F47"/>
              </a:buClr>
              <a:buSzPct val="75000"/>
              <a:buFont typeface="Wingdings" pitchFamily="2" charset="2"/>
              <a:buChar char="Ø"/>
            </a:pPr>
            <a:endParaRPr lang="en-US" b="1" smtClean="0">
              <a:solidFill>
                <a:srgbClr val="0000CC"/>
              </a:solidFill>
              <a:cs typeface="Arial" charset="0"/>
            </a:endParaRPr>
          </a:p>
          <a:p>
            <a:pPr marL="1371600" lvl="2" indent="-457200" eaLnBrk="1" hangingPunct="1">
              <a:lnSpc>
                <a:spcPct val="90000"/>
              </a:lnSpc>
              <a:spcAft>
                <a:spcPct val="20000"/>
              </a:spcAft>
              <a:buClr>
                <a:srgbClr val="ED6F47"/>
              </a:buClr>
              <a:buSzPct val="75000"/>
              <a:buFont typeface="Wingdings" pitchFamily="2" charset="2"/>
              <a:buChar char="Ø"/>
            </a:pPr>
            <a:r>
              <a:rPr lang="en-US" b="1" smtClean="0">
                <a:solidFill>
                  <a:srgbClr val="FF6600"/>
                </a:solidFill>
                <a:cs typeface="Arial" charset="0"/>
              </a:rPr>
              <a:t>‘audio visual health education’</a:t>
            </a:r>
          </a:p>
          <a:p>
            <a:pPr marL="1371600" lvl="2" indent="-457200" eaLnBrk="1" hangingPunct="1">
              <a:lnSpc>
                <a:spcPct val="90000"/>
              </a:lnSpc>
              <a:spcAft>
                <a:spcPct val="20000"/>
              </a:spcAft>
              <a:buClr>
                <a:srgbClr val="ED6F47"/>
              </a:buClr>
              <a:buSzPct val="75000"/>
              <a:buFont typeface="Wingdings" pitchFamily="2" charset="2"/>
              <a:buChar char="Ø"/>
            </a:pPr>
            <a:r>
              <a:rPr lang="en-US" b="1" smtClean="0">
                <a:solidFill>
                  <a:srgbClr val="0000CC"/>
                </a:solidFill>
                <a:cs typeface="Arial" charset="0"/>
              </a:rPr>
              <a:t>‘video programmes of 30 minutes duration aired two times a month for 6 months’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3" descr="Large confetti"/>
          <p:cNvSpPr>
            <a:spLocks noGrp="1"/>
          </p:cNvSpPr>
          <p:nvPr>
            <p:ph type="title"/>
          </p:nvPr>
        </p:nvSpPr>
        <p:spPr>
          <a:xfrm>
            <a:off x="228600" y="152400"/>
            <a:ext cx="8458200" cy="1143000"/>
          </a:xfrm>
        </p:spPr>
        <p:txBody>
          <a:bodyPr/>
          <a:lstStyle/>
          <a:p>
            <a:r>
              <a:rPr lang="en-US" sz="3600" b="1" smtClean="0">
                <a:cs typeface="Arial" charset="0"/>
              </a:rPr>
              <a:t>The research objective</a:t>
            </a:r>
            <a:r>
              <a:rPr lang="en-US" sz="3600" b="1" smtClean="0"/>
              <a:t> develpt-1</a:t>
            </a:r>
            <a:endParaRPr lang="en-US" sz="3600" smtClean="0"/>
          </a:p>
        </p:txBody>
      </p:sp>
      <p:sp>
        <p:nvSpPr>
          <p:cNvPr id="5" name="Content Placeholder 4"/>
          <p:cNvSpPr>
            <a:spLocks noGrp="1"/>
          </p:cNvSpPr>
          <p:nvPr>
            <p:ph idx="1"/>
          </p:nvPr>
        </p:nvSpPr>
        <p:spPr/>
        <p:txBody>
          <a:bodyPr/>
          <a:lstStyle/>
          <a:p>
            <a:pPr marL="609600" indent="-609600" eaLnBrk="1" hangingPunct="1">
              <a:lnSpc>
                <a:spcPct val="90000"/>
              </a:lnSpc>
              <a:spcAft>
                <a:spcPct val="20000"/>
              </a:spcAft>
              <a:buClr>
                <a:srgbClr val="ED6F47"/>
              </a:buClr>
              <a:buSzTx/>
              <a:buFont typeface="Wingdings" pitchFamily="2" charset="2"/>
              <a:buAutoNum type="arabicPeriod"/>
              <a:defRPr/>
            </a:pPr>
            <a:r>
              <a:rPr lang="en-US" b="1" dirty="0" smtClean="0">
                <a:solidFill>
                  <a:srgbClr val="006600"/>
                </a:solidFill>
                <a:cs typeface="Arial" charset="0"/>
              </a:rPr>
              <a:t>Topic</a:t>
            </a:r>
            <a:r>
              <a:rPr lang="en-US" b="1" dirty="0" smtClean="0">
                <a:solidFill>
                  <a:srgbClr val="0000CC"/>
                </a:solidFill>
                <a:cs typeface="Arial" charset="0"/>
              </a:rPr>
              <a:t> – DM</a:t>
            </a:r>
          </a:p>
          <a:p>
            <a:pPr marL="609600" indent="-609600" eaLnBrk="1" hangingPunct="1">
              <a:lnSpc>
                <a:spcPct val="90000"/>
              </a:lnSpc>
              <a:spcAft>
                <a:spcPct val="20000"/>
              </a:spcAft>
              <a:buClr>
                <a:srgbClr val="ED6F47"/>
              </a:buClr>
              <a:buSzTx/>
              <a:buFont typeface="Wingdings" pitchFamily="2" charset="2"/>
              <a:buAutoNum type="arabicPeriod"/>
              <a:defRPr/>
            </a:pPr>
            <a:r>
              <a:rPr lang="en-US" b="1" dirty="0" smtClean="0">
                <a:solidFill>
                  <a:srgbClr val="006600"/>
                </a:solidFill>
                <a:cs typeface="Arial" charset="0"/>
              </a:rPr>
              <a:t>Idea </a:t>
            </a:r>
            <a:r>
              <a:rPr lang="en-US" b="1" dirty="0" smtClean="0">
                <a:solidFill>
                  <a:srgbClr val="0000CC"/>
                </a:solidFill>
                <a:cs typeface="Arial" charset="0"/>
              </a:rPr>
              <a:t>– early occurrence of  DM</a:t>
            </a:r>
          </a:p>
          <a:p>
            <a:pPr marL="609600" indent="-609600" eaLnBrk="1" hangingPunct="1">
              <a:lnSpc>
                <a:spcPct val="90000"/>
              </a:lnSpc>
              <a:spcAft>
                <a:spcPct val="20000"/>
              </a:spcAft>
              <a:buClr>
                <a:srgbClr val="ED6F47"/>
              </a:buClr>
              <a:buSzTx/>
              <a:buFont typeface="Wingdings" pitchFamily="2" charset="2"/>
              <a:buAutoNum type="arabicPeriod"/>
              <a:defRPr/>
            </a:pPr>
            <a:r>
              <a:rPr lang="en-US" b="1" dirty="0" smtClean="0">
                <a:solidFill>
                  <a:srgbClr val="006600"/>
                </a:solidFill>
                <a:cs typeface="Arial" charset="0"/>
              </a:rPr>
              <a:t>Objective </a:t>
            </a:r>
            <a:r>
              <a:rPr lang="en-US" b="1" dirty="0" smtClean="0">
                <a:solidFill>
                  <a:srgbClr val="0000CC"/>
                </a:solidFill>
                <a:cs typeface="Arial" charset="0"/>
              </a:rPr>
              <a:t> – </a:t>
            </a:r>
            <a:r>
              <a:rPr lang="en-US" sz="2800" b="1" dirty="0" smtClean="0">
                <a:solidFill>
                  <a:srgbClr val="0000CC"/>
                </a:solidFill>
                <a:cs typeface="Arial" charset="0"/>
              </a:rPr>
              <a:t>is to identify proportion of </a:t>
            </a:r>
            <a:r>
              <a:rPr lang="en-US" sz="2800" b="1" dirty="0" smtClean="0">
                <a:solidFill>
                  <a:srgbClr val="C00000"/>
                </a:solidFill>
                <a:cs typeface="Arial" charset="0"/>
              </a:rPr>
              <a:t>young age </a:t>
            </a:r>
            <a:r>
              <a:rPr lang="en-US" sz="2800" b="1" dirty="0" smtClean="0">
                <a:solidFill>
                  <a:srgbClr val="0000CC"/>
                </a:solidFill>
                <a:cs typeface="Arial" charset="0"/>
              </a:rPr>
              <a:t>DM</a:t>
            </a:r>
          </a:p>
          <a:p>
            <a:pPr marL="609600" indent="-609600" eaLnBrk="1" hangingPunct="1">
              <a:lnSpc>
                <a:spcPct val="90000"/>
              </a:lnSpc>
              <a:spcAft>
                <a:spcPct val="20000"/>
              </a:spcAft>
              <a:buClr>
                <a:srgbClr val="ED6F47"/>
              </a:buClr>
              <a:buSzTx/>
              <a:buFont typeface="Wingdings" pitchFamily="2" charset="2"/>
              <a:buAutoNum type="arabicPeriod"/>
              <a:defRPr/>
            </a:pPr>
            <a:r>
              <a:rPr lang="en-US" b="1" dirty="0" err="1" smtClean="0">
                <a:solidFill>
                  <a:srgbClr val="006600"/>
                </a:solidFill>
                <a:cs typeface="Arial" charset="0"/>
              </a:rPr>
              <a:t>Operationalizing</a:t>
            </a:r>
            <a:r>
              <a:rPr lang="en-US" b="1" dirty="0" smtClean="0">
                <a:solidFill>
                  <a:srgbClr val="006600"/>
                </a:solidFill>
                <a:cs typeface="Arial" charset="0"/>
              </a:rPr>
              <a:t> the objective </a:t>
            </a:r>
            <a:r>
              <a:rPr lang="en-US" b="1" dirty="0" smtClean="0">
                <a:solidFill>
                  <a:srgbClr val="0000CC"/>
                </a:solidFill>
                <a:cs typeface="Arial" charset="0"/>
              </a:rPr>
              <a:t>–</a:t>
            </a:r>
            <a:r>
              <a:rPr lang="en-US" sz="2800" b="1" dirty="0" smtClean="0">
                <a:solidFill>
                  <a:srgbClr val="0000CC"/>
                </a:solidFill>
                <a:cs typeface="Arial" charset="0"/>
              </a:rPr>
              <a:t>compare the prevalence of young age DM with …….what? </a:t>
            </a:r>
          </a:p>
          <a:p>
            <a:pPr marL="609600" indent="-609600" eaLnBrk="1" hangingPunct="1">
              <a:lnSpc>
                <a:spcPct val="90000"/>
              </a:lnSpc>
              <a:spcAft>
                <a:spcPct val="20000"/>
              </a:spcAft>
              <a:buClr>
                <a:srgbClr val="ED6F47"/>
              </a:buClr>
              <a:buSzTx/>
              <a:buFont typeface="Wingdings" pitchFamily="2" charset="2"/>
              <a:buAutoNum type="arabicPeriod"/>
              <a:defRPr/>
            </a:pPr>
            <a:r>
              <a:rPr lang="en-US" b="1" dirty="0" smtClean="0">
                <a:solidFill>
                  <a:srgbClr val="006600"/>
                </a:solidFill>
                <a:cs typeface="Arial" charset="0"/>
              </a:rPr>
              <a:t>Refine the objective further</a:t>
            </a:r>
            <a:endParaRPr lang="en-US" b="1" dirty="0" smtClean="0">
              <a:solidFill>
                <a:srgbClr val="006600"/>
              </a:solidFill>
            </a:endParaRPr>
          </a:p>
          <a:p>
            <a:pPr>
              <a:defRPr/>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descr="Large confetti"/>
          <p:cNvSpPr>
            <a:spLocks noGrp="1"/>
          </p:cNvSpPr>
          <p:nvPr>
            <p:ph type="title"/>
          </p:nvPr>
        </p:nvSpPr>
        <p:spPr>
          <a:xfrm>
            <a:off x="1371600" y="284163"/>
            <a:ext cx="6629400" cy="3983037"/>
          </a:xfrm>
        </p:spPr>
        <p:txBody>
          <a:bodyPr/>
          <a:lstStyle/>
          <a:p>
            <a:r>
              <a:rPr lang="en-US" sz="3600" b="1" smtClean="0">
                <a:solidFill>
                  <a:srgbClr val="0000CC"/>
                </a:solidFill>
              </a:rPr>
              <a:t>Objective of the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1026" descr="Large confetti"/>
          <p:cNvSpPr>
            <a:spLocks noGrp="1" noChangeArrowheads="1"/>
          </p:cNvSpPr>
          <p:nvPr>
            <p:ph type="title"/>
          </p:nvPr>
        </p:nvSpPr>
        <p:spPr>
          <a:xfrm>
            <a:off x="457200" y="304800"/>
            <a:ext cx="8001000" cy="1143000"/>
          </a:xfrm>
        </p:spPr>
        <p:txBody>
          <a:bodyPr/>
          <a:lstStyle/>
          <a:p>
            <a:pPr eaLnBrk="1" hangingPunct="1"/>
            <a:r>
              <a:rPr lang="en-US" sz="3600" b="1" smtClean="0">
                <a:cs typeface="Arial" charset="0"/>
              </a:rPr>
              <a:t>The research objective</a:t>
            </a:r>
            <a:r>
              <a:rPr lang="en-US" sz="3600" b="1" smtClean="0"/>
              <a:t> develpt-2</a:t>
            </a:r>
          </a:p>
        </p:txBody>
      </p:sp>
      <p:sp>
        <p:nvSpPr>
          <p:cNvPr id="98307" name="Rectangle 1027"/>
          <p:cNvSpPr>
            <a:spLocks noGrp="1" noChangeArrowheads="1"/>
          </p:cNvSpPr>
          <p:nvPr>
            <p:ph idx="1"/>
          </p:nvPr>
        </p:nvSpPr>
        <p:spPr/>
        <p:txBody>
          <a:bodyPr/>
          <a:lstStyle/>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Topic – Esophageal cancer</a:t>
            </a:r>
          </a:p>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Idea – High incidence  - What are the causes? Is consumption of salted fish a cause?</a:t>
            </a:r>
          </a:p>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Question – What are the causes of esophageal cancer ?</a:t>
            </a:r>
          </a:p>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Operationalizing the question – What are the risk factors of esophageal cancer </a:t>
            </a:r>
          </a:p>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Refine the question further</a:t>
            </a:r>
            <a:endParaRPr lang="en-US" sz="2400" b="1" smtClean="0">
              <a:solidFill>
                <a:srgbClr val="0000CC"/>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83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83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83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830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83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8307" grpId="0" build="p"/>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descr="Large confetti"/>
          <p:cNvSpPr>
            <a:spLocks noGrp="1" noChangeArrowheads="1"/>
          </p:cNvSpPr>
          <p:nvPr>
            <p:ph type="title"/>
          </p:nvPr>
        </p:nvSpPr>
        <p:spPr/>
        <p:txBody>
          <a:bodyPr/>
          <a:lstStyle/>
          <a:p>
            <a:pPr eaLnBrk="1" hangingPunct="1"/>
            <a:r>
              <a:rPr lang="en-US" sz="3600" b="1" smtClean="0">
                <a:cs typeface="Arial" charset="0"/>
              </a:rPr>
              <a:t>The research question</a:t>
            </a:r>
            <a:r>
              <a:rPr lang="en-US" sz="3600" b="1" smtClean="0"/>
              <a:t> </a:t>
            </a:r>
          </a:p>
        </p:txBody>
      </p:sp>
      <p:sp>
        <p:nvSpPr>
          <p:cNvPr id="23555" name="Rectangle 3"/>
          <p:cNvSpPr>
            <a:spLocks noGrp="1" noChangeArrowheads="1"/>
          </p:cNvSpPr>
          <p:nvPr>
            <p:ph idx="1"/>
          </p:nvPr>
        </p:nvSpPr>
        <p:spPr/>
        <p:txBody>
          <a:bodyPr/>
          <a:lstStyle/>
          <a:p>
            <a:pPr marL="609600" indent="-609600" eaLnBrk="1" hangingPunct="1">
              <a:lnSpc>
                <a:spcPct val="120000"/>
              </a:lnSpc>
              <a:spcAft>
                <a:spcPct val="20000"/>
              </a:spcAft>
              <a:buClr>
                <a:srgbClr val="ED6F47"/>
              </a:buClr>
              <a:buSzTx/>
              <a:buFont typeface="Wingdings" pitchFamily="2" charset="2"/>
              <a:buAutoNum type="arabicPeriod" startAt="5"/>
            </a:pPr>
            <a:r>
              <a:rPr lang="en-US" b="1" smtClean="0">
                <a:solidFill>
                  <a:srgbClr val="0000CC"/>
                </a:solidFill>
                <a:cs typeface="Arial" charset="0"/>
              </a:rPr>
              <a:t>Refining the question further</a:t>
            </a:r>
          </a:p>
          <a:p>
            <a:pPr marL="609600" indent="-609600" eaLnBrk="1" hangingPunct="1">
              <a:lnSpc>
                <a:spcPct val="120000"/>
              </a:lnSpc>
              <a:spcAft>
                <a:spcPct val="20000"/>
              </a:spcAft>
              <a:buClr>
                <a:srgbClr val="ED6F47"/>
              </a:buClr>
              <a:buSzTx/>
              <a:buFont typeface="Wingdings" pitchFamily="2" charset="2"/>
              <a:buChar char="Ø"/>
            </a:pPr>
            <a:r>
              <a:rPr lang="en-US" sz="2800" b="1" i="1" smtClean="0">
                <a:solidFill>
                  <a:srgbClr val="CC3300"/>
                </a:solidFill>
                <a:cs typeface="Arial" charset="0"/>
              </a:rPr>
              <a:t>What are the risk factors for Squamous cell carcinoma of the esophagus in patients admitted to Karpagam Medical college hospital, as compared to age and sex matched controls from the surgery wards of the same hospital who do not have gastrointestinal malignancy?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p:txBody>
          <a:bodyPr/>
          <a:lstStyle/>
          <a:p>
            <a:pPr eaLnBrk="1" hangingPunct="1"/>
            <a:r>
              <a:rPr lang="en-US" sz="3600" b="1" smtClean="0">
                <a:cs typeface="Arial" charset="0"/>
              </a:rPr>
              <a:t>The research question</a:t>
            </a:r>
            <a:r>
              <a:rPr lang="en-US" sz="3600" b="1" smtClean="0"/>
              <a:t> </a:t>
            </a:r>
          </a:p>
        </p:txBody>
      </p:sp>
      <p:sp>
        <p:nvSpPr>
          <p:cNvPr id="24579" name="Rectangle 3"/>
          <p:cNvSpPr>
            <a:spLocks noGrp="1" noChangeArrowheads="1"/>
          </p:cNvSpPr>
          <p:nvPr>
            <p:ph type="body" idx="1"/>
          </p:nvPr>
        </p:nvSpPr>
        <p:spPr>
          <a:xfrm>
            <a:off x="1295400" y="1676400"/>
            <a:ext cx="7848600" cy="4953000"/>
          </a:xfrm>
        </p:spPr>
        <p:txBody>
          <a:bodyPr/>
          <a:lstStyle/>
          <a:p>
            <a:pPr marL="609600" indent="-609600" eaLnBrk="1" hangingPunct="1">
              <a:lnSpc>
                <a:spcPct val="120000"/>
              </a:lnSpc>
              <a:spcAft>
                <a:spcPct val="20000"/>
              </a:spcAft>
              <a:buClr>
                <a:srgbClr val="ED6F47"/>
              </a:buClr>
              <a:buSzTx/>
              <a:buFont typeface="Wingdings" pitchFamily="2" charset="2"/>
              <a:buChar char="Ø"/>
            </a:pPr>
            <a:r>
              <a:rPr lang="en-US" sz="2800" b="1" i="1" smtClean="0">
                <a:solidFill>
                  <a:srgbClr val="CC3300"/>
                </a:solidFill>
                <a:cs typeface="Arial" charset="0"/>
              </a:rPr>
              <a:t>Is regular consumption of salted fish (average of at least once a week for 5 years ) a risk factor  for Squamous cell carcinoma of the esophagus in patients admitted to Karpagam medical college hospital, as compared to age and sex matched controls from the surgery wards of the same hospital who do not have gastrointestinal malignancy?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descr="Large confetti"/>
          <p:cNvSpPr>
            <a:spLocks noGrp="1" noChangeArrowheads="1"/>
          </p:cNvSpPr>
          <p:nvPr>
            <p:ph type="title"/>
          </p:nvPr>
        </p:nvSpPr>
        <p:spPr>
          <a:xfrm>
            <a:off x="1295400" y="0"/>
            <a:ext cx="5257800" cy="1143000"/>
          </a:xfrm>
        </p:spPr>
        <p:txBody>
          <a:bodyPr/>
          <a:lstStyle/>
          <a:p>
            <a:pPr eaLnBrk="1" hangingPunct="1"/>
            <a:r>
              <a:rPr lang="en-US" sz="3600" b="1" smtClean="0">
                <a:cs typeface="Arial" charset="0"/>
              </a:rPr>
              <a:t>The research question</a:t>
            </a:r>
            <a:r>
              <a:rPr lang="en-US" sz="3600" b="1" smtClean="0"/>
              <a:t> </a:t>
            </a:r>
          </a:p>
        </p:txBody>
      </p:sp>
      <p:sp>
        <p:nvSpPr>
          <p:cNvPr id="25603" name="Rectangle 3"/>
          <p:cNvSpPr>
            <a:spLocks noGrp="1" noChangeArrowheads="1"/>
          </p:cNvSpPr>
          <p:nvPr>
            <p:ph type="body" idx="1"/>
          </p:nvPr>
        </p:nvSpPr>
        <p:spPr>
          <a:xfrm>
            <a:off x="1371600" y="1371600"/>
            <a:ext cx="7239000" cy="5257800"/>
          </a:xfrm>
        </p:spPr>
        <p:txBody>
          <a:bodyPr/>
          <a:lstStyle/>
          <a:p>
            <a:pPr marL="609600" indent="-609600" eaLnBrk="1" hangingPunct="1">
              <a:lnSpc>
                <a:spcPct val="90000"/>
              </a:lnSpc>
              <a:spcAft>
                <a:spcPct val="20000"/>
              </a:spcAft>
              <a:buClr>
                <a:srgbClr val="ED6F47"/>
              </a:buClr>
              <a:buSzTx/>
              <a:buFont typeface="Wingdings" pitchFamily="2" charset="2"/>
              <a:buAutoNum type="arabicPeriod"/>
            </a:pPr>
            <a:r>
              <a:rPr lang="en-US" sz="2400" b="1" smtClean="0">
                <a:solidFill>
                  <a:srgbClr val="0000CC"/>
                </a:solidFill>
                <a:cs typeface="Arial" charset="0"/>
              </a:rPr>
              <a:t>What –</a:t>
            </a:r>
            <a:r>
              <a:rPr lang="en-US" sz="2400" b="1" smtClean="0">
                <a:cs typeface="Arial" charset="0"/>
              </a:rPr>
              <a:t> </a:t>
            </a:r>
            <a:r>
              <a:rPr lang="en-US" sz="2400" b="1" smtClean="0">
                <a:solidFill>
                  <a:srgbClr val="CC3300"/>
                </a:solidFill>
                <a:cs typeface="Arial" charset="0"/>
              </a:rPr>
              <a:t>measurable variables</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risk factors</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Squamous cell carcinoma of the esophagus</a:t>
            </a:r>
            <a:endParaRPr lang="en-US" b="1" smtClean="0">
              <a:solidFill>
                <a:srgbClr val="006600"/>
              </a:solidFill>
              <a:cs typeface="Arial" charset="0"/>
            </a:endParaRPr>
          </a:p>
          <a:p>
            <a:pPr marL="609600" indent="-609600" eaLnBrk="1" hangingPunct="1">
              <a:lnSpc>
                <a:spcPct val="90000"/>
              </a:lnSpc>
              <a:spcAft>
                <a:spcPct val="20000"/>
              </a:spcAft>
              <a:buClr>
                <a:srgbClr val="ED6F47"/>
              </a:buClr>
              <a:buSzTx/>
              <a:buFont typeface="Wingdings" pitchFamily="2" charset="2"/>
              <a:buAutoNum type="arabicPeriod" startAt="2"/>
            </a:pPr>
            <a:r>
              <a:rPr lang="en-US" sz="2400" b="1" smtClean="0">
                <a:solidFill>
                  <a:srgbClr val="0000CC"/>
                </a:solidFill>
                <a:cs typeface="Arial" charset="0"/>
              </a:rPr>
              <a:t>Who –</a:t>
            </a:r>
            <a:r>
              <a:rPr lang="en-US" sz="2400" b="1" smtClean="0">
                <a:cs typeface="Arial" charset="0"/>
              </a:rPr>
              <a:t> </a:t>
            </a:r>
            <a:r>
              <a:rPr lang="en-US" sz="2400" b="1" smtClean="0">
                <a:solidFill>
                  <a:srgbClr val="CC3300"/>
                </a:solidFill>
                <a:cs typeface="Arial" charset="0"/>
              </a:rPr>
              <a:t>subjects, controls</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patients admitted</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age and sex matched controls who do not have gastrointestinal malignancy</a:t>
            </a:r>
            <a:endParaRPr lang="en-US" b="1" smtClean="0">
              <a:solidFill>
                <a:srgbClr val="006600"/>
              </a:solidFill>
              <a:cs typeface="Arial" charset="0"/>
            </a:endParaRPr>
          </a:p>
          <a:p>
            <a:pPr marL="609600" indent="-609600" eaLnBrk="1" hangingPunct="1">
              <a:lnSpc>
                <a:spcPct val="90000"/>
              </a:lnSpc>
              <a:spcAft>
                <a:spcPct val="20000"/>
              </a:spcAft>
              <a:buClr>
                <a:srgbClr val="ED6F47"/>
              </a:buClr>
              <a:buSzTx/>
              <a:buFont typeface="Wingdings" pitchFamily="2" charset="2"/>
              <a:buAutoNum type="arabicPeriod" startAt="3"/>
            </a:pPr>
            <a:r>
              <a:rPr lang="en-US" sz="2400" b="1" smtClean="0">
                <a:solidFill>
                  <a:srgbClr val="0000CC"/>
                </a:solidFill>
                <a:cs typeface="Arial" charset="0"/>
              </a:rPr>
              <a:t>Where –</a:t>
            </a:r>
            <a:r>
              <a:rPr lang="en-US" sz="2400" b="1" smtClean="0">
                <a:cs typeface="Arial" charset="0"/>
              </a:rPr>
              <a:t> </a:t>
            </a:r>
            <a:r>
              <a:rPr lang="en-US" sz="2400" b="1" smtClean="0">
                <a:solidFill>
                  <a:srgbClr val="CC3300"/>
                </a:solidFill>
                <a:cs typeface="Arial" charset="0"/>
              </a:rPr>
              <a:t>location</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Savitha medical college hospital</a:t>
            </a:r>
            <a:endParaRPr lang="en-US" b="1" smtClean="0">
              <a:solidFill>
                <a:srgbClr val="006600"/>
              </a:solidFill>
              <a:cs typeface="Arial" charset="0"/>
            </a:endParaRPr>
          </a:p>
          <a:p>
            <a:pPr marL="609600" indent="-609600" eaLnBrk="1" hangingPunct="1">
              <a:lnSpc>
                <a:spcPct val="90000"/>
              </a:lnSpc>
              <a:spcAft>
                <a:spcPct val="20000"/>
              </a:spcAft>
              <a:buClr>
                <a:srgbClr val="ED6F47"/>
              </a:buClr>
              <a:buSzTx/>
              <a:buFont typeface="Wingdings" pitchFamily="2" charset="2"/>
              <a:buAutoNum type="arabicPeriod" startAt="3"/>
            </a:pPr>
            <a:r>
              <a:rPr lang="en-US" sz="2400" b="1" smtClean="0">
                <a:solidFill>
                  <a:srgbClr val="0000CC"/>
                </a:solidFill>
                <a:cs typeface="Arial" charset="0"/>
              </a:rPr>
              <a:t>How –</a:t>
            </a:r>
            <a:r>
              <a:rPr lang="en-US" sz="2400" b="1" smtClean="0">
                <a:cs typeface="Arial" charset="0"/>
              </a:rPr>
              <a:t> </a:t>
            </a:r>
            <a:r>
              <a:rPr lang="en-US" sz="2400" b="1" smtClean="0">
                <a:solidFill>
                  <a:srgbClr val="CC3300"/>
                </a:solidFill>
                <a:cs typeface="Arial" charset="0"/>
              </a:rPr>
              <a:t>method</a:t>
            </a:r>
          </a:p>
          <a:p>
            <a:pPr marL="990600" lvl="1" indent="-533400" eaLnBrk="1" hangingPunct="1">
              <a:lnSpc>
                <a:spcPct val="90000"/>
              </a:lnSpc>
              <a:spcAft>
                <a:spcPct val="20000"/>
              </a:spcAft>
              <a:buClr>
                <a:srgbClr val="ED6F47"/>
              </a:buClr>
              <a:buSzTx/>
              <a:buFont typeface="Wingdings" pitchFamily="2" charset="2"/>
              <a:buChar char="Ø"/>
            </a:pPr>
            <a:r>
              <a:rPr lang="en-US" sz="2400" b="1" i="1" smtClean="0">
                <a:solidFill>
                  <a:srgbClr val="006600"/>
                </a:solidFill>
                <a:cs typeface="Arial" charset="0"/>
              </a:rPr>
              <a:t>compare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descr="Large confetti"/>
          <p:cNvSpPr>
            <a:spLocks noGrp="1" noChangeArrowheads="1"/>
          </p:cNvSpPr>
          <p:nvPr>
            <p:ph type="title"/>
          </p:nvPr>
        </p:nvSpPr>
        <p:spPr>
          <a:xfrm>
            <a:off x="914400" y="0"/>
            <a:ext cx="8229600" cy="2286000"/>
          </a:xfrm>
        </p:spPr>
        <p:txBody>
          <a:bodyPr/>
          <a:lstStyle/>
          <a:p>
            <a:pPr eaLnBrk="1" hangingPunct="1"/>
            <a:r>
              <a:rPr lang="en-US" smtClean="0"/>
              <a:t/>
            </a:r>
            <a:br>
              <a:rPr lang="en-US" smtClean="0"/>
            </a:br>
            <a:r>
              <a:rPr lang="en-US" smtClean="0"/>
              <a:t/>
            </a:r>
            <a:br>
              <a:rPr lang="en-US" smtClean="0"/>
            </a:br>
            <a:r>
              <a:rPr lang="en-US" smtClean="0"/>
              <a:t>Should the question be all inclusive?</a:t>
            </a:r>
            <a:br>
              <a:rPr lang="en-US" smtClean="0"/>
            </a:br>
            <a:endParaRPr lang="en-US" smtClean="0"/>
          </a:p>
        </p:txBody>
      </p:sp>
      <p:sp>
        <p:nvSpPr>
          <p:cNvPr id="26627" name="Rectangle 3"/>
          <p:cNvSpPr>
            <a:spLocks noGrp="1" noChangeArrowheads="1"/>
          </p:cNvSpPr>
          <p:nvPr>
            <p:ph idx="1"/>
          </p:nvPr>
        </p:nvSpPr>
        <p:spPr/>
        <p:txBody>
          <a:bodyPr/>
          <a:lstStyle/>
          <a:p>
            <a:pPr eaLnBrk="1" hangingPunct="1">
              <a:lnSpc>
                <a:spcPct val="90000"/>
              </a:lnSpc>
              <a:buFontTx/>
              <a:buNone/>
            </a:pPr>
            <a:r>
              <a:rPr lang="en-US" sz="2400" smtClean="0"/>
              <a:t>“   Among competent, consenting patients with recent transient ischaemic attacks or partial strokes in the circulation of the carotid artery, and ipsilateral stenosis of 70% to 99%, as judged by expert central review of selective angiograms, who are receiving optimal medical care and do not have elevated surgical risk  does the addition of carotid endarterectemy,by surgeons who have an established 30 day perioperative complication rate of less than 6% for persistent stroke or death,reduce the subsequent risk of major stroke and stroke death over a period of 5 years, compared to patients who receive optimal medical care but do not receive CE”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descr="Large confetti"/>
          <p:cNvSpPr>
            <a:spLocks noGrp="1" noChangeArrowheads="1"/>
          </p:cNvSpPr>
          <p:nvPr>
            <p:ph type="title"/>
          </p:nvPr>
        </p:nvSpPr>
        <p:spPr>
          <a:xfrm>
            <a:off x="914400" y="0"/>
            <a:ext cx="8229600" cy="1371600"/>
          </a:xfrm>
        </p:spPr>
        <p:txBody>
          <a:bodyPr/>
          <a:lstStyle/>
          <a:p>
            <a:pPr eaLnBrk="1" hangingPunct="1"/>
            <a:r>
              <a:rPr lang="en-US" smtClean="0"/>
              <a:t>What do we do with secondary questions?</a:t>
            </a:r>
          </a:p>
        </p:txBody>
      </p:sp>
      <p:sp>
        <p:nvSpPr>
          <p:cNvPr id="27651" name="Rectangle 3"/>
          <p:cNvSpPr>
            <a:spLocks noGrp="1" noChangeArrowheads="1"/>
          </p:cNvSpPr>
          <p:nvPr>
            <p:ph idx="1"/>
          </p:nvPr>
        </p:nvSpPr>
        <p:spPr/>
        <p:txBody>
          <a:bodyPr/>
          <a:lstStyle/>
          <a:p>
            <a:pPr eaLnBrk="1" hangingPunct="1"/>
            <a:r>
              <a:rPr lang="en-US" smtClean="0"/>
              <a:t>Questions are not to be data driven</a:t>
            </a:r>
          </a:p>
          <a:p>
            <a:pPr eaLnBrk="1" hangingPunct="1"/>
            <a:r>
              <a:rPr lang="en-US" smtClean="0"/>
              <a:t>Add on questions should never compromise the primary question</a:t>
            </a:r>
          </a:p>
          <a:p>
            <a:pPr eaLnBrk="1" hangingPunct="1"/>
            <a:r>
              <a:rPr lang="en-US" smtClean="0"/>
              <a:t>Problems</a:t>
            </a:r>
          </a:p>
          <a:p>
            <a:pPr lvl="1" eaLnBrk="1" hangingPunct="1"/>
            <a:r>
              <a:rPr lang="en-US" smtClean="0"/>
              <a:t>Burden of data collection</a:t>
            </a:r>
          </a:p>
          <a:p>
            <a:pPr lvl="1" eaLnBrk="1" hangingPunct="1"/>
            <a:r>
              <a:rPr lang="en-US" smtClean="0"/>
              <a:t>Compromise the Willingness of investigators and participants</a:t>
            </a:r>
          </a:p>
          <a:p>
            <a:pPr lvl="1" eaLnBrk="1" hangingPunct="1"/>
            <a:r>
              <a:rPr lang="en-US" smtClean="0"/>
              <a:t>Budget issues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descr="Large confetti"/>
          <p:cNvSpPr>
            <a:spLocks noGrp="1"/>
          </p:cNvSpPr>
          <p:nvPr>
            <p:ph type="title"/>
          </p:nvPr>
        </p:nvSpPr>
        <p:spPr>
          <a:xfrm>
            <a:off x="152400" y="665163"/>
            <a:ext cx="8610600" cy="1316037"/>
          </a:xfrm>
        </p:spPr>
        <p:txBody>
          <a:bodyPr/>
          <a:lstStyle/>
          <a:p>
            <a:r>
              <a:rPr lang="en-US" smtClean="0"/>
              <a:t>Acknowledgements: some slides are drawn from following luminaries</a:t>
            </a:r>
          </a:p>
        </p:txBody>
      </p:sp>
      <p:sp>
        <p:nvSpPr>
          <p:cNvPr id="28675" name="Content Placeholder 2"/>
          <p:cNvSpPr>
            <a:spLocks noGrp="1"/>
          </p:cNvSpPr>
          <p:nvPr>
            <p:ph idx="1"/>
          </p:nvPr>
        </p:nvSpPr>
        <p:spPr>
          <a:xfrm>
            <a:off x="1371600" y="2286000"/>
            <a:ext cx="7239000" cy="3733800"/>
          </a:xfrm>
        </p:spPr>
        <p:txBody>
          <a:bodyPr/>
          <a:lstStyle/>
          <a:p>
            <a:pPr>
              <a:buFontTx/>
              <a:buNone/>
            </a:pPr>
            <a:r>
              <a:rPr lang="en-US" smtClean="0"/>
              <a:t>1.DR KP Aravindan </a:t>
            </a:r>
            <a:r>
              <a:rPr lang="en-US" sz="1800" smtClean="0"/>
              <a:t>(professor of pathology, MC Calicut)</a:t>
            </a:r>
            <a:r>
              <a:rPr lang="en-US" smtClean="0"/>
              <a:t>.</a:t>
            </a:r>
          </a:p>
          <a:p>
            <a:pPr>
              <a:buFontTx/>
              <a:buNone/>
            </a:pPr>
            <a:r>
              <a:rPr lang="en-US" smtClean="0"/>
              <a:t>2.Dr Zinia </a:t>
            </a:r>
            <a:r>
              <a:rPr lang="en-US" sz="1400" smtClean="0"/>
              <a:t>,(Associate professor, community medicine department , MC TVPM</a:t>
            </a:r>
            <a:r>
              <a:rPr lang="en-US" smtClean="0"/>
              <a:t>).</a:t>
            </a:r>
          </a:p>
          <a:p>
            <a:pPr>
              <a:buFontTx/>
              <a:buNone/>
            </a:pPr>
            <a:r>
              <a:rPr lang="en-US" smtClean="0"/>
              <a:t>3.Dr Soumya Gopakumar </a:t>
            </a:r>
            <a:r>
              <a:rPr lang="en-US" sz="1200" smtClean="0"/>
              <a:t>(Asst Professor, SMCSI Medical College, Karakonam, TVPM)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descr="Large confetti"/>
          <p:cNvSpPr>
            <a:spLocks noGrp="1"/>
          </p:cNvSpPr>
          <p:nvPr>
            <p:ph type="title"/>
          </p:nvPr>
        </p:nvSpPr>
        <p:spPr/>
        <p:txBody>
          <a:bodyPr/>
          <a:lstStyle/>
          <a:p>
            <a:endParaRPr lang="en-US" smtClean="0"/>
          </a:p>
        </p:txBody>
      </p:sp>
      <p:sp>
        <p:nvSpPr>
          <p:cNvPr id="29699" name="Content Placeholder 2"/>
          <p:cNvSpPr>
            <a:spLocks noGrp="1"/>
          </p:cNvSpPr>
          <p:nvPr>
            <p:ph idx="1"/>
          </p:nvPr>
        </p:nvSpPr>
        <p:spPr/>
        <p:txBody>
          <a:bodyPr/>
          <a:lstStyle/>
          <a:p>
            <a:pPr algn="ctr">
              <a:buFontTx/>
              <a:buNone/>
            </a:pPr>
            <a:r>
              <a:rPr lang="en-US" sz="4800" b="1" smtClean="0"/>
              <a:t>Thank you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620000" cy="6338888"/>
          </a:xfrm>
          <a:prstGeom prst="rect">
            <a:avLst/>
          </a:prstGeom>
        </p:spPr>
        <p:txBody>
          <a:bodyPr>
            <a:spAutoFit/>
          </a:bodyPr>
          <a:lstStyle/>
          <a:p>
            <a:pPr marL="742950" indent="-742950">
              <a:lnSpc>
                <a:spcPct val="115000"/>
              </a:lnSpc>
              <a:spcBef>
                <a:spcPts val="0"/>
              </a:spcBef>
              <a:spcAft>
                <a:spcPts val="0"/>
              </a:spcAft>
              <a:buFont typeface="+mj-lt"/>
              <a:buAutoNum type="arabicPeriod"/>
              <a:defRPr/>
            </a:pPr>
            <a:r>
              <a:rPr lang="en-US" sz="3200" b="1" dirty="0">
                <a:solidFill>
                  <a:srgbClr val="0000CC"/>
                </a:solidFill>
                <a:latin typeface="Times New Roman"/>
                <a:ea typeface="Times New Roman"/>
                <a:cs typeface="Times New Roman"/>
              </a:rPr>
              <a:t>How a research idea is generated</a:t>
            </a:r>
            <a:endParaRPr lang="en-US" sz="3200" b="1" dirty="0">
              <a:solidFill>
                <a:srgbClr val="0000CC"/>
              </a:solidFill>
              <a:latin typeface="Calibri"/>
              <a:ea typeface="Times New Roman"/>
              <a:cs typeface="Times New Roman"/>
            </a:endParaRPr>
          </a:p>
          <a:p>
            <a:pPr marL="742950" indent="-742950">
              <a:lnSpc>
                <a:spcPct val="115000"/>
              </a:lnSpc>
              <a:spcBef>
                <a:spcPts val="0"/>
              </a:spcBef>
              <a:spcAft>
                <a:spcPts val="0"/>
              </a:spcAft>
              <a:buFont typeface="+mj-lt"/>
              <a:buAutoNum type="arabicPeriod"/>
              <a:defRPr/>
            </a:pPr>
            <a:r>
              <a:rPr lang="en-US" sz="3200" b="1" dirty="0">
                <a:solidFill>
                  <a:srgbClr val="0000CC"/>
                </a:solidFill>
                <a:latin typeface="Times New Roman"/>
                <a:ea typeface="Times New Roman"/>
                <a:cs typeface="Times New Roman"/>
              </a:rPr>
              <a:t>What are the qualifications of a good research objective</a:t>
            </a:r>
            <a:endParaRPr lang="en-US" sz="3200" b="1" dirty="0">
              <a:solidFill>
                <a:srgbClr val="0000CC"/>
              </a:solidFill>
              <a:latin typeface="Calibri"/>
              <a:ea typeface="Times New Roman"/>
              <a:cs typeface="Times New Roman"/>
            </a:endParaRPr>
          </a:p>
          <a:p>
            <a:pPr marL="742950" indent="-742950">
              <a:lnSpc>
                <a:spcPct val="115000"/>
              </a:lnSpc>
              <a:spcBef>
                <a:spcPts val="0"/>
              </a:spcBef>
              <a:spcAft>
                <a:spcPts val="0"/>
              </a:spcAft>
              <a:buFont typeface="+mj-lt"/>
              <a:buAutoNum type="arabicPeriod"/>
              <a:defRPr/>
            </a:pPr>
            <a:r>
              <a:rPr lang="en-US" sz="3200" b="1" dirty="0">
                <a:solidFill>
                  <a:srgbClr val="0000CC"/>
                </a:solidFill>
                <a:latin typeface="Times New Roman"/>
                <a:ea typeface="Times New Roman"/>
                <a:cs typeface="Times New Roman"/>
              </a:rPr>
              <a:t>Refining a research question / Objective</a:t>
            </a:r>
            <a:endParaRPr lang="en-US" sz="3200" b="1" dirty="0">
              <a:solidFill>
                <a:srgbClr val="0000CC"/>
              </a:solidFill>
              <a:latin typeface="Calibri"/>
              <a:ea typeface="Times New Roman"/>
              <a:cs typeface="Times New Roman"/>
            </a:endParaRPr>
          </a:p>
          <a:p>
            <a:pPr marL="742950" indent="-742950">
              <a:lnSpc>
                <a:spcPct val="115000"/>
              </a:lnSpc>
              <a:spcBef>
                <a:spcPts val="0"/>
              </a:spcBef>
              <a:spcAft>
                <a:spcPts val="0"/>
              </a:spcAft>
              <a:buFont typeface="+mj-lt"/>
              <a:buAutoNum type="arabicPeriod"/>
              <a:defRPr/>
            </a:pPr>
            <a:r>
              <a:rPr lang="en-US" sz="3200" b="1" dirty="0">
                <a:solidFill>
                  <a:srgbClr val="0000CC"/>
                </a:solidFill>
                <a:latin typeface="Times New Roman"/>
                <a:ea typeface="Times New Roman"/>
                <a:cs typeface="Times New Roman"/>
              </a:rPr>
              <a:t>The link between Objective and </a:t>
            </a:r>
          </a:p>
          <a:p>
            <a:pPr lvl="2">
              <a:lnSpc>
                <a:spcPct val="115000"/>
              </a:lnSpc>
              <a:spcBef>
                <a:spcPts val="0"/>
              </a:spcBef>
              <a:spcAft>
                <a:spcPts val="0"/>
              </a:spcAft>
              <a:buFont typeface="Arial" pitchFamily="34" charset="0"/>
              <a:buChar char="•"/>
              <a:defRPr/>
            </a:pPr>
            <a:r>
              <a:rPr lang="en-US" sz="3200" b="1" dirty="0">
                <a:solidFill>
                  <a:srgbClr val="0000CC"/>
                </a:solidFill>
                <a:latin typeface="Times New Roman"/>
                <a:ea typeface="Times New Roman"/>
                <a:cs typeface="Times New Roman"/>
              </a:rPr>
              <a:t> The title</a:t>
            </a:r>
          </a:p>
          <a:p>
            <a:pPr lvl="2">
              <a:lnSpc>
                <a:spcPct val="115000"/>
              </a:lnSpc>
              <a:spcBef>
                <a:spcPts val="0"/>
              </a:spcBef>
              <a:spcAft>
                <a:spcPts val="0"/>
              </a:spcAft>
              <a:buFont typeface="Arial" pitchFamily="34" charset="0"/>
              <a:buChar char="•"/>
              <a:defRPr/>
            </a:pPr>
            <a:r>
              <a:rPr lang="en-US" sz="3200" b="1" dirty="0">
                <a:solidFill>
                  <a:srgbClr val="0000CC"/>
                </a:solidFill>
                <a:latin typeface="Times New Roman"/>
                <a:ea typeface="Times New Roman"/>
                <a:cs typeface="Times New Roman"/>
              </a:rPr>
              <a:t>Methods</a:t>
            </a:r>
          </a:p>
          <a:p>
            <a:pPr lvl="2">
              <a:lnSpc>
                <a:spcPct val="115000"/>
              </a:lnSpc>
              <a:spcBef>
                <a:spcPts val="0"/>
              </a:spcBef>
              <a:spcAft>
                <a:spcPts val="0"/>
              </a:spcAft>
              <a:buFont typeface="Arial" pitchFamily="34" charset="0"/>
              <a:buChar char="•"/>
              <a:defRPr/>
            </a:pPr>
            <a:r>
              <a:rPr lang="en-US" sz="3200" b="1" dirty="0">
                <a:solidFill>
                  <a:srgbClr val="0000CC"/>
                </a:solidFill>
                <a:latin typeface="Times New Roman"/>
                <a:ea typeface="Times New Roman"/>
                <a:cs typeface="Times New Roman"/>
              </a:rPr>
              <a:t>Analysis</a:t>
            </a:r>
          </a:p>
          <a:p>
            <a:pPr lvl="2">
              <a:lnSpc>
                <a:spcPct val="115000"/>
              </a:lnSpc>
              <a:spcBef>
                <a:spcPts val="0"/>
              </a:spcBef>
              <a:spcAft>
                <a:spcPts val="0"/>
              </a:spcAft>
              <a:buFont typeface="Arial" pitchFamily="34" charset="0"/>
              <a:buChar char="•"/>
              <a:defRPr/>
            </a:pPr>
            <a:r>
              <a:rPr lang="en-US" sz="3200" b="1" dirty="0">
                <a:solidFill>
                  <a:srgbClr val="0000CC"/>
                </a:solidFill>
                <a:latin typeface="Times New Roman"/>
                <a:ea typeface="Times New Roman"/>
                <a:cs typeface="Times New Roman"/>
              </a:rPr>
              <a:t>Conclusion</a:t>
            </a:r>
          </a:p>
          <a:p>
            <a:pPr>
              <a:lnSpc>
                <a:spcPct val="115000"/>
              </a:lnSpc>
              <a:spcBef>
                <a:spcPts val="0"/>
              </a:spcBef>
              <a:spcAft>
                <a:spcPts val="0"/>
              </a:spcAft>
              <a:buFont typeface="Arial" pitchFamily="34" charset="0"/>
              <a:buChar char="•"/>
              <a:defRPr/>
            </a:pPr>
            <a:endParaRPr 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6553200" y="228600"/>
            <a:ext cx="2209800" cy="1066800"/>
          </a:xfrm>
          <a:prstGeom prst="rect">
            <a:avLst/>
          </a:prstGeom>
          <a:solidFill>
            <a:srgbClr val="FFFFFF"/>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pic>
        <p:nvPicPr>
          <p:cNvPr id="6147" name="Picture 4" descr="Untitled-2"/>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1447800"/>
            <a:ext cx="9144000" cy="342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6553200" y="228600"/>
            <a:ext cx="2209800" cy="1066800"/>
          </a:xfrm>
          <a:prstGeom prst="rect">
            <a:avLst/>
          </a:prstGeom>
          <a:solidFill>
            <a:srgbClr val="FFFFFF"/>
          </a:soli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p>
            <a:endParaRPr lang="en-US"/>
          </a:p>
        </p:txBody>
      </p:sp>
      <p:pic>
        <p:nvPicPr>
          <p:cNvPr id="7171" name="Picture 6" descr="Untitled-1"/>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0" y="522288"/>
            <a:ext cx="9144000" cy="581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7"/>
          <p:cNvSpPr>
            <a:spLocks noChangeArrowheads="1"/>
          </p:cNvSpPr>
          <p:nvPr/>
        </p:nvSpPr>
        <p:spPr bwMode="auto">
          <a:xfrm>
            <a:off x="533400" y="2209800"/>
            <a:ext cx="7924800" cy="609600"/>
          </a:xfrm>
          <a:prstGeom prst="rect">
            <a:avLst/>
          </a:prstGeom>
          <a:solidFill>
            <a:schemeClr val="accent1"/>
          </a:solidFill>
          <a:ln w="12700" cap="sq">
            <a:solidFill>
              <a:schemeClr val="tx1"/>
            </a:solidFill>
            <a:miter lim="800000"/>
            <a:headEnd type="none" w="sm" len="sm"/>
            <a:tailEnd type="none" w="sm" len="sm"/>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pic>
        <p:nvPicPr>
          <p:cNvPr id="8194" name="Picture 2" descr="cartoon"/>
          <p:cNvPicPr>
            <a:picLocks noChangeAspect="1" noChangeArrowheads="1" noCrop="1"/>
          </p:cNvPicPr>
          <p:nvPr/>
        </p:nvPicPr>
        <p:blipFill>
          <a:blip r:embed="rId3">
            <a:extLst>
              <a:ext uri="{28A0092B-C50C-407E-A947-70E740481C1C}">
                <a14:useLocalDpi xmlns:a14="http://schemas.microsoft.com/office/drawing/2010/main"/>
              </a:ext>
            </a:extLst>
          </a:blip>
          <a:srcRect/>
          <a:stretch>
            <a:fillRect/>
          </a:stretch>
        </p:blipFill>
        <p:spPr bwMode="auto">
          <a:xfrm>
            <a:off x="457200" y="987425"/>
            <a:ext cx="8077200" cy="562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descr="Large confetti"/>
          <p:cNvSpPr>
            <a:spLocks noGrp="1" noChangeArrowheads="1"/>
          </p:cNvSpPr>
          <p:nvPr>
            <p:ph type="title"/>
          </p:nvPr>
        </p:nvSpPr>
        <p:spPr/>
        <p:txBody>
          <a:bodyPr/>
          <a:lstStyle/>
          <a:p>
            <a:pPr eaLnBrk="1" hangingPunct="1"/>
            <a:r>
              <a:rPr lang="en-US" sz="4000" b="1" smtClean="0"/>
              <a:t>The research idea</a:t>
            </a:r>
          </a:p>
        </p:txBody>
      </p:sp>
      <p:sp>
        <p:nvSpPr>
          <p:cNvPr id="9219" name="Rectangle 3"/>
          <p:cNvSpPr>
            <a:spLocks noGrp="1" noChangeArrowheads="1"/>
          </p:cNvSpPr>
          <p:nvPr>
            <p:ph type="body" idx="1"/>
          </p:nvPr>
        </p:nvSpPr>
        <p:spPr/>
        <p:txBody>
          <a:bodyPr/>
          <a:lstStyle/>
          <a:p>
            <a:pPr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cs typeface="Arial" charset="0"/>
              </a:rPr>
              <a:t>Begins from an uncertainty about a health issue</a:t>
            </a:r>
          </a:p>
          <a:p>
            <a:pPr eaLnBrk="1" hangingPunct="1">
              <a:lnSpc>
                <a:spcPct val="90000"/>
              </a:lnSpc>
              <a:spcAft>
                <a:spcPct val="20000"/>
              </a:spcAft>
              <a:buClr>
                <a:srgbClr val="ED6F47"/>
              </a:buClr>
              <a:buSzPct val="75000"/>
              <a:buFont typeface="Wingdings" pitchFamily="2" charset="2"/>
              <a:buChar char="Ø"/>
            </a:pPr>
            <a:endParaRPr lang="en-US" sz="2800" b="1" smtClean="0">
              <a:solidFill>
                <a:srgbClr val="0000CC"/>
              </a:solidFill>
              <a:cs typeface="Arial" charset="0"/>
            </a:endParaRPr>
          </a:p>
          <a:p>
            <a:pPr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cs typeface="Arial" charset="0"/>
              </a:rPr>
              <a:t>The first challenge is to find an important one </a:t>
            </a:r>
          </a:p>
          <a:p>
            <a:pPr eaLnBrk="1" hangingPunct="1">
              <a:lnSpc>
                <a:spcPct val="90000"/>
              </a:lnSpc>
              <a:spcAft>
                <a:spcPct val="20000"/>
              </a:spcAft>
              <a:buClr>
                <a:srgbClr val="ED6F47"/>
              </a:buClr>
              <a:buSzPct val="75000"/>
              <a:buFont typeface="Wingdings" pitchFamily="2" charset="2"/>
              <a:buChar char="Ø"/>
            </a:pPr>
            <a:endParaRPr lang="en-US" sz="2800" b="1" smtClean="0">
              <a:solidFill>
                <a:srgbClr val="0000CC"/>
              </a:solidFill>
              <a:cs typeface="Arial" charset="0"/>
            </a:endParaRPr>
          </a:p>
          <a:p>
            <a:pPr eaLnBrk="1" hangingPunct="1">
              <a:lnSpc>
                <a:spcPct val="90000"/>
              </a:lnSpc>
              <a:spcAft>
                <a:spcPct val="20000"/>
              </a:spcAft>
              <a:buClr>
                <a:srgbClr val="ED6F47"/>
              </a:buClr>
              <a:buSzPct val="75000"/>
              <a:buFont typeface="Wingdings" pitchFamily="2" charset="2"/>
              <a:buChar char="Ø"/>
            </a:pPr>
            <a:r>
              <a:rPr lang="en-US" sz="2800" b="1" smtClean="0">
                <a:solidFill>
                  <a:srgbClr val="0000CC"/>
                </a:solidFill>
                <a:cs typeface="Arial" charset="0"/>
              </a:rPr>
              <a:t>Transform into a feasible and valid study plan</a:t>
            </a:r>
            <a:r>
              <a:rPr lang="en-US" sz="2800" b="1" smtClean="0">
                <a:solidFill>
                  <a:srgbClr val="0000CC"/>
                </a:solidFill>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2" name="Rectangle 2" descr="Large confetti"/>
          <p:cNvSpPr>
            <a:spLocks noGrp="1" noChangeArrowheads="1"/>
          </p:cNvSpPr>
          <p:nvPr>
            <p:ph type="title"/>
          </p:nvPr>
        </p:nvSpPr>
        <p:spPr>
          <a:xfrm>
            <a:off x="1143000" y="0"/>
            <a:ext cx="5638800" cy="1143000"/>
          </a:xfrm>
        </p:spPr>
        <p:txBody>
          <a:bodyPr/>
          <a:lstStyle/>
          <a:p>
            <a:pPr algn="ctr" eaLnBrk="1" hangingPunct="1"/>
            <a:r>
              <a:rPr lang="en-US" sz="3200" b="1" smtClean="0"/>
              <a:t>Where do ideas come from?</a:t>
            </a:r>
          </a:p>
        </p:txBody>
      </p:sp>
      <p:sp>
        <p:nvSpPr>
          <p:cNvPr id="62467" name="Rectangle 3"/>
          <p:cNvSpPr>
            <a:spLocks noGrp="1" noChangeArrowheads="1"/>
          </p:cNvSpPr>
          <p:nvPr>
            <p:ph type="body" idx="1"/>
          </p:nvPr>
        </p:nvSpPr>
        <p:spPr>
          <a:xfrm>
            <a:off x="1143000" y="2057400"/>
            <a:ext cx="7239000" cy="3733800"/>
          </a:xfrm>
        </p:spPr>
        <p:txBody>
          <a:bodyPr/>
          <a:lstStyle/>
          <a:p>
            <a:pPr eaLnBrk="1" hangingPunct="1">
              <a:lnSpc>
                <a:spcPct val="90000"/>
              </a:lnSpc>
              <a:spcAft>
                <a:spcPct val="20000"/>
              </a:spcAft>
              <a:buClr>
                <a:srgbClr val="ED6F47"/>
              </a:buClr>
              <a:buSzPct val="75000"/>
              <a:buFont typeface="Wingdings" pitchFamily="2" charset="2"/>
              <a:buChar char="Ø"/>
            </a:pPr>
            <a:endParaRPr lang="en-US" sz="2400" b="1" smtClean="0">
              <a:solidFill>
                <a:srgbClr val="0000CC"/>
              </a:solidFill>
              <a:cs typeface="Arial" charset="0"/>
            </a:endParaRP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Pure inspiration (rare)</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Critical reading of published papers</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A conference or seminar </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Observing patients</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Speaking to other researchers</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New technologies bring in new questions</a:t>
            </a:r>
          </a:p>
          <a:p>
            <a:pPr eaLnBrk="1" hangingPunct="1">
              <a:lnSpc>
                <a:spcPct val="90000"/>
              </a:lnSpc>
              <a:spcAft>
                <a:spcPct val="20000"/>
              </a:spcAft>
              <a:buClr>
                <a:srgbClr val="ED6F47"/>
              </a:buClr>
              <a:buSzPct val="75000"/>
              <a:buFont typeface="Wingdings" pitchFamily="2" charset="2"/>
              <a:buChar char="Ø"/>
            </a:pPr>
            <a:r>
              <a:rPr lang="en-US" sz="2400" b="1" smtClean="0">
                <a:solidFill>
                  <a:srgbClr val="0000CC"/>
                </a:solidFill>
                <a:cs typeface="Arial" charset="0"/>
              </a:rPr>
              <a:t>A doubt raised by a colleague</a:t>
            </a:r>
            <a:endParaRPr lang="en-US" sz="2400" b="1" smtClean="0">
              <a:solidFill>
                <a:srgbClr val="0000CC"/>
              </a:solidFill>
            </a:endParaRPr>
          </a:p>
        </p:txBody>
      </p:sp>
      <p:pic>
        <p:nvPicPr>
          <p:cNvPr id="10244" name="Picture 5" descr="appl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781800" y="1295400"/>
            <a:ext cx="2159000" cy="161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246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6246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246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6246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6246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6246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624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descr="Large confetti"/>
          <p:cNvSpPr>
            <a:spLocks noGrp="1" noChangeArrowheads="1"/>
          </p:cNvSpPr>
          <p:nvPr>
            <p:ph type="title"/>
          </p:nvPr>
        </p:nvSpPr>
        <p:spPr>
          <a:xfrm>
            <a:off x="1219200" y="284163"/>
            <a:ext cx="5410200" cy="1143000"/>
          </a:xfrm>
        </p:spPr>
        <p:txBody>
          <a:bodyPr/>
          <a:lstStyle/>
          <a:p>
            <a:pPr eaLnBrk="1" hangingPunct="1"/>
            <a:r>
              <a:rPr lang="en-US" sz="3600" b="1" i="1" smtClean="0"/>
              <a:t>Good ideas come to…..</a:t>
            </a:r>
          </a:p>
        </p:txBody>
      </p:sp>
      <p:sp>
        <p:nvSpPr>
          <p:cNvPr id="11267" name="Rectangle 3"/>
          <p:cNvSpPr>
            <a:spLocks noGrp="1" noChangeArrowheads="1"/>
          </p:cNvSpPr>
          <p:nvPr>
            <p:ph type="body" idx="1"/>
          </p:nvPr>
        </p:nvSpPr>
        <p:spPr/>
        <p:txBody>
          <a:bodyPr/>
          <a:lstStyle/>
          <a:p>
            <a:pPr eaLnBrk="1" hangingPunct="1">
              <a:spcAft>
                <a:spcPct val="20000"/>
              </a:spcAft>
              <a:buClr>
                <a:srgbClr val="ED6F47"/>
              </a:buClr>
              <a:buSzPct val="75000"/>
              <a:buFont typeface="Wingdings" pitchFamily="2" charset="2"/>
              <a:buChar char="Ø"/>
            </a:pPr>
            <a:r>
              <a:rPr lang="en-US" sz="2800" b="1" smtClean="0">
                <a:solidFill>
                  <a:srgbClr val="0000CC"/>
                </a:solidFill>
                <a:cs typeface="Arial" charset="0"/>
              </a:rPr>
              <a:t>The prepared mind</a:t>
            </a:r>
          </a:p>
          <a:p>
            <a:pPr eaLnBrk="1" hangingPunct="1">
              <a:spcAft>
                <a:spcPct val="20000"/>
              </a:spcAft>
              <a:buClr>
                <a:srgbClr val="ED6F47"/>
              </a:buClr>
              <a:buSzPct val="75000"/>
              <a:buFont typeface="Wingdings" pitchFamily="2" charset="2"/>
              <a:buNone/>
            </a:pPr>
            <a:endParaRPr lang="en-US" sz="2800" b="1" smtClean="0">
              <a:solidFill>
                <a:srgbClr val="0000CC"/>
              </a:solidFill>
              <a:cs typeface="Arial" charset="0"/>
            </a:endParaRPr>
          </a:p>
          <a:p>
            <a:pPr eaLnBrk="1" hangingPunct="1">
              <a:spcAft>
                <a:spcPct val="20000"/>
              </a:spcAft>
              <a:buClr>
                <a:srgbClr val="ED6F47"/>
              </a:buClr>
              <a:buSzPct val="75000"/>
              <a:buFont typeface="Wingdings" pitchFamily="2" charset="2"/>
              <a:buChar char="Ø"/>
            </a:pPr>
            <a:r>
              <a:rPr lang="en-US" sz="2800" b="1" smtClean="0">
                <a:solidFill>
                  <a:srgbClr val="0000CC"/>
                </a:solidFill>
                <a:cs typeface="Arial" charset="0"/>
              </a:rPr>
              <a:t>One with a skeptical attitude about prevailing beliefs.</a:t>
            </a:r>
          </a:p>
          <a:p>
            <a:pPr eaLnBrk="1" hangingPunct="1">
              <a:spcAft>
                <a:spcPct val="20000"/>
              </a:spcAft>
              <a:buClr>
                <a:srgbClr val="ED6F47"/>
              </a:buClr>
              <a:buSzPct val="75000"/>
              <a:buFont typeface="Wingdings" pitchFamily="2" charset="2"/>
              <a:buChar char="Ø"/>
            </a:pPr>
            <a:endParaRPr lang="en-US" sz="2800" b="1" smtClean="0">
              <a:solidFill>
                <a:srgbClr val="0000CC"/>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
      <a:dk1>
        <a:srgbClr val="0066FF"/>
      </a:dk1>
      <a:lt1>
        <a:srgbClr val="FFFFFF"/>
      </a:lt1>
      <a:dk2>
        <a:srgbClr val="333333"/>
      </a:dk2>
      <a:lt2>
        <a:srgbClr val="2E697E"/>
      </a:lt2>
      <a:accent1>
        <a:srgbClr val="BAC8AA"/>
      </a:accent1>
      <a:accent2>
        <a:srgbClr val="6E9883"/>
      </a:accent2>
      <a:accent3>
        <a:srgbClr val="FFFFFF"/>
      </a:accent3>
      <a:accent4>
        <a:srgbClr val="0056DA"/>
      </a:accent4>
      <a:accent5>
        <a:srgbClr val="D9E0D2"/>
      </a:accent5>
      <a:accent6>
        <a:srgbClr val="638976"/>
      </a:accent6>
      <a:hlink>
        <a:srgbClr val="CC9900"/>
      </a:hlink>
      <a:folHlink>
        <a:srgbClr val="7DAECF"/>
      </a:folHlink>
    </a:clrScheme>
    <a:fontScheme name="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TEMPLATE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TEMPLATE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TEMPLATE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TEMPLATE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TEMPLATE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Settings\sr\Application Data\Microsoft\Templates\IP biji.pot</Template>
  <TotalTime>1261</TotalTime>
  <Words>836</Words>
  <Application>Microsoft Office PowerPoint</Application>
  <PresentationFormat>On-screen Show (4:3)</PresentationFormat>
  <Paragraphs>145</Paragraphs>
  <Slides>27</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Wingdings</vt:lpstr>
      <vt:lpstr>Calibri</vt:lpstr>
      <vt:lpstr>Times New Roman</vt:lpstr>
      <vt:lpstr>TEMPLATE</vt:lpstr>
      <vt:lpstr>PowerPoint Presentation</vt:lpstr>
      <vt:lpstr>Objective of the session</vt:lpstr>
      <vt:lpstr>PowerPoint Presentation</vt:lpstr>
      <vt:lpstr>PowerPoint Presentation</vt:lpstr>
      <vt:lpstr>PowerPoint Presentation</vt:lpstr>
      <vt:lpstr>PowerPoint Presentation</vt:lpstr>
      <vt:lpstr>The research idea</vt:lpstr>
      <vt:lpstr>Where do ideas come from?</vt:lpstr>
      <vt:lpstr>Good ideas come to…..</vt:lpstr>
      <vt:lpstr>Framing the  research question </vt:lpstr>
      <vt:lpstr>The research question / objective </vt:lpstr>
      <vt:lpstr>Narrowing down to the research question </vt:lpstr>
      <vt:lpstr>How do we formulate a good research question?- Operationalising</vt:lpstr>
      <vt:lpstr>Functions of research question </vt:lpstr>
      <vt:lpstr>Functions of research question-2 </vt:lpstr>
      <vt:lpstr>The research question </vt:lpstr>
      <vt:lpstr>The research question </vt:lpstr>
      <vt:lpstr>Measurable entities</vt:lpstr>
      <vt:lpstr>The research objective develpt-1</vt:lpstr>
      <vt:lpstr>The research objective develpt-2</vt:lpstr>
      <vt:lpstr>The research question </vt:lpstr>
      <vt:lpstr>The research question </vt:lpstr>
      <vt:lpstr>The research question </vt:lpstr>
      <vt:lpstr>  Should the question be all inclusive? </vt:lpstr>
      <vt:lpstr>What do we do with secondary questions?</vt:lpstr>
      <vt:lpstr>Acknowledgements: some slides are drawn from following luminaries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Aravindan</dc:creator>
  <cp:lastModifiedBy>karthikn.prm@gmail.com</cp:lastModifiedBy>
  <cp:revision>82</cp:revision>
  <dcterms:created xsi:type="dcterms:W3CDTF">2002-06-05T14:58:28Z</dcterms:created>
  <dcterms:modified xsi:type="dcterms:W3CDTF">2014-10-13T15:05:59Z</dcterms:modified>
</cp:coreProperties>
</file>